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sldIdLst>
    <p:sldId id="256" r:id="rId2"/>
    <p:sldId id="419" r:id="rId3"/>
    <p:sldId id="428" r:id="rId4"/>
    <p:sldId id="420" r:id="rId5"/>
    <p:sldId id="476" r:id="rId6"/>
    <p:sldId id="475" r:id="rId7"/>
    <p:sldId id="404" r:id="rId8"/>
    <p:sldId id="434" r:id="rId9"/>
    <p:sldId id="445" r:id="rId10"/>
    <p:sldId id="543" r:id="rId11"/>
    <p:sldId id="401" r:id="rId12"/>
    <p:sldId id="436" r:id="rId13"/>
    <p:sldId id="429" r:id="rId14"/>
    <p:sldId id="437" r:id="rId15"/>
    <p:sldId id="545" r:id="rId16"/>
    <p:sldId id="544" r:id="rId17"/>
    <p:sldId id="411" r:id="rId18"/>
    <p:sldId id="408" r:id="rId19"/>
    <p:sldId id="414" r:id="rId20"/>
    <p:sldId id="580" r:id="rId21"/>
    <p:sldId id="310" r:id="rId22"/>
    <p:sldId id="412" r:id="rId23"/>
    <p:sldId id="413" r:id="rId24"/>
    <p:sldId id="292" r:id="rId25"/>
    <p:sldId id="415" r:id="rId26"/>
    <p:sldId id="416" r:id="rId27"/>
    <p:sldId id="417" r:id="rId28"/>
    <p:sldId id="418" r:id="rId29"/>
    <p:sldId id="546" r:id="rId30"/>
    <p:sldId id="547" r:id="rId31"/>
    <p:sldId id="355" r:id="rId32"/>
    <p:sldId id="548" r:id="rId33"/>
    <p:sldId id="421" r:id="rId34"/>
    <p:sldId id="422" r:id="rId35"/>
    <p:sldId id="432" r:id="rId36"/>
    <p:sldId id="556" r:id="rId37"/>
    <p:sldId id="583" r:id="rId38"/>
    <p:sldId id="567" r:id="rId39"/>
    <p:sldId id="572" r:id="rId40"/>
    <p:sldId id="579" r:id="rId41"/>
    <p:sldId id="581" r:id="rId42"/>
    <p:sldId id="570" r:id="rId43"/>
    <p:sldId id="410" r:id="rId44"/>
    <p:sldId id="551" r:id="rId45"/>
    <p:sldId id="552" r:id="rId46"/>
    <p:sldId id="553" r:id="rId47"/>
    <p:sldId id="489" r:id="rId48"/>
    <p:sldId id="486" r:id="rId49"/>
    <p:sldId id="443" r:id="rId50"/>
    <p:sldId id="431" r:id="rId51"/>
    <p:sldId id="498" r:id="rId52"/>
    <p:sldId id="392" r:id="rId53"/>
    <p:sldId id="584" r:id="rId54"/>
    <p:sldId id="430" r:id="rId55"/>
    <p:sldId id="501" r:id="rId56"/>
    <p:sldId id="483" r:id="rId57"/>
    <p:sldId id="484" r:id="rId5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E36"/>
    <a:srgbClr val="2F6E1F"/>
    <a:srgbClr val="4B823E"/>
    <a:srgbClr val="157000"/>
    <a:srgbClr val="FCC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496843-B56C-4057-803F-10ED747DE6A9}" v="7" dt="2022-01-09T10:38:39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A5496843-B56C-4057-803F-10ED747DE6A9}"/>
    <pc:docChg chg="undo custSel addSld delSld modSld">
      <pc:chgData name="Anatoliy Kigel" userId="7432c6c4687b0a9c" providerId="LiveId" clId="{A5496843-B56C-4057-803F-10ED747DE6A9}" dt="2022-01-09T10:39:30.948" v="261" actId="20577"/>
      <pc:docMkLst>
        <pc:docMk/>
      </pc:docMkLst>
      <pc:sldChg chg="modSp mod">
        <pc:chgData name="Anatoliy Kigel" userId="7432c6c4687b0a9c" providerId="LiveId" clId="{A5496843-B56C-4057-803F-10ED747DE6A9}" dt="2022-01-09T10:21:23.577" v="4" actId="20577"/>
        <pc:sldMkLst>
          <pc:docMk/>
          <pc:sldMk cId="708375886" sldId="428"/>
        </pc:sldMkLst>
        <pc:spChg chg="mod">
          <ac:chgData name="Anatoliy Kigel" userId="7432c6c4687b0a9c" providerId="LiveId" clId="{A5496843-B56C-4057-803F-10ED747DE6A9}" dt="2022-01-09T10:21:20.436" v="0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1:23.577" v="4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09T10:24:58.949" v="137" actId="113"/>
        <pc:sldMkLst>
          <pc:docMk/>
          <pc:sldMk cId="1856639604" sldId="430"/>
        </pc:sldMkLst>
        <pc:spChg chg="mod">
          <ac:chgData name="Anatoliy Kigel" userId="7432c6c4687b0a9c" providerId="LiveId" clId="{A5496843-B56C-4057-803F-10ED747DE6A9}" dt="2022-01-09T10:24:58.949" v="137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3:46.122" v="102" actId="1036"/>
          <ac:spMkLst>
            <pc:docMk/>
            <pc:sldMk cId="1856639604" sldId="430"/>
            <ac:spMk id="5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09T10:32:35.535" v="231" actId="20577"/>
        <pc:sldMkLst>
          <pc:docMk/>
          <pc:sldMk cId="1701553632" sldId="483"/>
        </pc:sldMkLst>
        <pc:spChg chg="mod">
          <ac:chgData name="Anatoliy Kigel" userId="7432c6c4687b0a9c" providerId="LiveId" clId="{A5496843-B56C-4057-803F-10ED747DE6A9}" dt="2022-01-09T10:32:35.535" v="231" actId="20577"/>
          <ac:spMkLst>
            <pc:docMk/>
            <pc:sldMk cId="1701553632" sldId="483"/>
            <ac:spMk id="6" creationId="{00000000-0000-0000-0000-000000000000}"/>
          </ac:spMkLst>
        </pc:spChg>
      </pc:sldChg>
      <pc:sldChg chg="addSp delSp modSp mod">
        <pc:chgData name="Anatoliy Kigel" userId="7432c6c4687b0a9c" providerId="LiveId" clId="{A5496843-B56C-4057-803F-10ED747DE6A9}" dt="2022-01-09T10:32:03.864" v="204" actId="113"/>
        <pc:sldMkLst>
          <pc:docMk/>
          <pc:sldMk cId="2234055322" sldId="484"/>
        </pc:sldMkLst>
        <pc:spChg chg="mod">
          <ac:chgData name="Anatoliy Kigel" userId="7432c6c4687b0a9c" providerId="LiveId" clId="{A5496843-B56C-4057-803F-10ED747DE6A9}" dt="2022-01-09T10:31:41.698" v="194" actId="12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31:31.732" v="193" actId="403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31:09.894" v="183" actId="1035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A5496843-B56C-4057-803F-10ED747DE6A9}" dt="2022-01-09T10:32:03.864" v="204" actId="113"/>
          <ac:spMkLst>
            <pc:docMk/>
            <pc:sldMk cId="2234055322" sldId="484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09T10:31:28.458" v="189" actId="478"/>
          <ac:spMkLst>
            <pc:docMk/>
            <pc:sldMk cId="2234055322" sldId="484"/>
            <ac:spMk id="10" creationId="{F6292281-5358-4655-A27D-E494F599123D}"/>
          </ac:spMkLst>
        </pc:spChg>
      </pc:sldChg>
      <pc:sldChg chg="modSp mod">
        <pc:chgData name="Anatoliy Kigel" userId="7432c6c4687b0a9c" providerId="LiveId" clId="{A5496843-B56C-4057-803F-10ED747DE6A9}" dt="2022-01-09T10:32:53.725" v="233" actId="113"/>
        <pc:sldMkLst>
          <pc:docMk/>
          <pc:sldMk cId="114308618" sldId="486"/>
        </pc:sldMkLst>
        <pc:spChg chg="mod">
          <ac:chgData name="Anatoliy Kigel" userId="7432c6c4687b0a9c" providerId="LiveId" clId="{A5496843-B56C-4057-803F-10ED747DE6A9}" dt="2022-01-09T10:32:53.725" v="233" actId="113"/>
          <ac:spMkLst>
            <pc:docMk/>
            <pc:sldMk cId="114308618" sldId="486"/>
            <ac:spMk id="11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09T10:39:30.948" v="261" actId="20577"/>
        <pc:sldMkLst>
          <pc:docMk/>
          <pc:sldMk cId="2428878961" sldId="489"/>
        </pc:sldMkLst>
        <pc:spChg chg="mod">
          <ac:chgData name="Anatoliy Kigel" userId="7432c6c4687b0a9c" providerId="LiveId" clId="{A5496843-B56C-4057-803F-10ED747DE6A9}" dt="2022-01-09T10:39:30.948" v="261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21:46.585" v="6" actId="47"/>
        <pc:sldMkLst>
          <pc:docMk/>
          <pc:sldMk cId="2707669526" sldId="499"/>
        </pc:sldMkLst>
      </pc:sldChg>
      <pc:sldChg chg="modSp mod">
        <pc:chgData name="Anatoliy Kigel" userId="7432c6c4687b0a9c" providerId="LiveId" clId="{A5496843-B56C-4057-803F-10ED747DE6A9}" dt="2022-01-09T10:38:34.881" v="236" actId="20577"/>
        <pc:sldMkLst>
          <pc:docMk/>
          <pc:sldMk cId="2190648259" sldId="551"/>
        </pc:sldMkLst>
        <pc:spChg chg="mod">
          <ac:chgData name="Anatoliy Kigel" userId="7432c6c4687b0a9c" providerId="LiveId" clId="{A5496843-B56C-4057-803F-10ED747DE6A9}" dt="2022-01-09T10:38:34.881" v="236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486339162" sldId="556"/>
        </pc:sldMkLst>
      </pc:sldChg>
      <pc:sldChg chg="add">
        <pc:chgData name="Anatoliy Kigel" userId="7432c6c4687b0a9c" providerId="LiveId" clId="{A5496843-B56C-4057-803F-10ED747DE6A9}" dt="2022-01-09T10:38:39.021" v="237"/>
        <pc:sldMkLst>
          <pc:docMk/>
          <pc:sldMk cId="2934850352" sldId="556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1187402257" sldId="567"/>
        </pc:sldMkLst>
      </pc:sldChg>
      <pc:sldChg chg="add">
        <pc:chgData name="Anatoliy Kigel" userId="7432c6c4687b0a9c" providerId="LiveId" clId="{A5496843-B56C-4057-803F-10ED747DE6A9}" dt="2022-01-09T10:38:39.021" v="237"/>
        <pc:sldMkLst>
          <pc:docMk/>
          <pc:sldMk cId="4234660225" sldId="567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595667550" sldId="572"/>
        </pc:sldMkLst>
      </pc:sldChg>
      <pc:sldChg chg="add">
        <pc:chgData name="Anatoliy Kigel" userId="7432c6c4687b0a9c" providerId="LiveId" clId="{A5496843-B56C-4057-803F-10ED747DE6A9}" dt="2022-01-09T10:38:39.021" v="237"/>
        <pc:sldMkLst>
          <pc:docMk/>
          <pc:sldMk cId="1166475251" sldId="572"/>
        </pc:sldMkLst>
      </pc:sldChg>
      <pc:sldChg chg="modSp mod">
        <pc:chgData name="Anatoliy Kigel" userId="7432c6c4687b0a9c" providerId="LiveId" clId="{A5496843-B56C-4057-803F-10ED747DE6A9}" dt="2022-01-09T10:38:42.545" v="238" actId="20577"/>
        <pc:sldMkLst>
          <pc:docMk/>
          <pc:sldMk cId="4110140053" sldId="579"/>
        </pc:sldMkLst>
        <pc:spChg chg="mod">
          <ac:chgData name="Anatoliy Kigel" userId="7432c6c4687b0a9c" providerId="LiveId" clId="{A5496843-B56C-4057-803F-10ED747DE6A9}" dt="2022-01-09T10:38:42.545" v="238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9:01.613" v="239" actId="47"/>
        <pc:sldMkLst>
          <pc:docMk/>
          <pc:sldMk cId="774951071" sldId="582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23627595" sldId="583"/>
        </pc:sldMkLst>
      </pc:sldChg>
      <pc:sldChg chg="add">
        <pc:chgData name="Anatoliy Kigel" userId="7432c6c4687b0a9c" providerId="LiveId" clId="{A5496843-B56C-4057-803F-10ED747DE6A9}" dt="2022-01-09T10:38:39.021" v="237"/>
        <pc:sldMkLst>
          <pc:docMk/>
          <pc:sldMk cId="3136573185" sldId="583"/>
        </pc:sldMkLst>
      </pc:sldChg>
      <pc:sldChg chg="add">
        <pc:chgData name="Anatoliy Kigel" userId="7432c6c4687b0a9c" providerId="LiveId" clId="{A5496843-B56C-4057-803F-10ED747DE6A9}" dt="2022-01-09T10:21:45.079" v="5"/>
        <pc:sldMkLst>
          <pc:docMk/>
          <pc:sldMk cId="433616710" sldId="584"/>
        </pc:sldMkLst>
      </pc:sldChg>
    </pc:docChg>
  </pc:docChgLst>
  <pc:docChgLst>
    <pc:chgData name="Anatoliy Kigel" userId="7432c6c4687b0a9c" providerId="LiveId" clId="{25930D61-1E46-462B-88CC-6B52A533784F}"/>
    <pc:docChg chg="undo custSel addSld delSld modSld sldOrd">
      <pc:chgData name="Anatoliy Kigel" userId="7432c6c4687b0a9c" providerId="LiveId" clId="{25930D61-1E46-462B-88CC-6B52A533784F}" dt="2021-09-25T17:10:55.834" v="1245" actId="1076"/>
      <pc:docMkLst>
        <pc:docMk/>
      </pc:docMkLst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988303174" sldId="2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050824649" sldId="26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40329386" sldId="26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98537711" sldId="26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100045856" sldId="26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99231018" sldId="268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851503963" sldId="287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29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310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3431039160" sldId="326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057072956" sldId="332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71054112" sldId="33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1279747194" sldId="336"/>
        </pc:sldMkLst>
      </pc:sldChg>
      <pc:sldChg chg="modSp add mod">
        <pc:chgData name="Anatoliy Kigel" userId="7432c6c4687b0a9c" providerId="LiveId" clId="{25930D61-1E46-462B-88CC-6B52A533784F}" dt="2021-09-25T10:33:02.743" v="316" actId="14100"/>
        <pc:sldMkLst>
          <pc:docMk/>
          <pc:sldMk cId="0" sldId="355"/>
        </pc:sldMkLst>
        <pc:spChg chg="mod">
          <ac:chgData name="Anatoliy Kigel" userId="7432c6c4687b0a9c" providerId="LiveId" clId="{25930D61-1E46-462B-88CC-6B52A533784F}" dt="2021-09-25T10:32:31.299" v="286" actId="1036"/>
          <ac:spMkLst>
            <pc:docMk/>
            <pc:sldMk cId="0" sldId="355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3.679" v="254" actId="1076"/>
          <ac:spMkLst>
            <pc:docMk/>
            <pc:sldMk cId="0" sldId="355"/>
            <ac:spMk id="1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3:02.743" v="316" actId="14100"/>
          <ac:spMkLst>
            <pc:docMk/>
            <pc:sldMk cId="0" sldId="355"/>
            <ac:spMk id="14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6" creationId="{00000000-0000-0000-0000-000000000000}"/>
          </ac:spMkLst>
        </pc:sp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8" creationId="{00000000-0000-0000-0000-000000000000}"/>
          </ac:cxnSpMkLst>
        </pc:cxn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9" creationId="{00000000-0000-0000-0000-000000000000}"/>
          </ac:cxnSpMkLst>
        </pc:cxnChg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023776530" sldId="362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2242035261" sldId="384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3635337466" sldId="385"/>
        </pc:sldMkLst>
      </pc:sldChg>
      <pc:sldChg chg="modSp del mod">
        <pc:chgData name="Anatoliy Kigel" userId="7432c6c4687b0a9c" providerId="LiveId" clId="{25930D61-1E46-462B-88CC-6B52A533784F}" dt="2021-09-25T10:55:26.269" v="833" actId="47"/>
        <pc:sldMkLst>
          <pc:docMk/>
          <pc:sldMk cId="3427236420" sldId="400"/>
        </pc:sldMkLst>
        <pc:spChg chg="mod">
          <ac:chgData name="Anatoliy Kigel" userId="7432c6c4687b0a9c" providerId="LiveId" clId="{25930D61-1E46-462B-88CC-6B52A533784F}" dt="2021-09-25T10:55:25.033" v="832" actId="21"/>
          <ac:spMkLst>
            <pc:docMk/>
            <pc:sldMk cId="3427236420" sldId="400"/>
            <ac:spMk id="3" creationId="{00000000-0000-0000-0000-000000000000}"/>
          </ac:spMkLst>
        </pc:spChg>
      </pc:sldChg>
      <pc:sldChg chg="addSp delSp modSp add mod">
        <pc:chgData name="Anatoliy Kigel" userId="7432c6c4687b0a9c" providerId="LiveId" clId="{25930D61-1E46-462B-88CC-6B52A533784F}" dt="2021-09-24T11:09:42.696" v="165" actId="1076"/>
        <pc:sldMkLst>
          <pc:docMk/>
          <pc:sldMk cId="1576029501" sldId="408"/>
        </pc:sldMkLst>
        <pc:spChg chg="add del mod">
          <ac:chgData name="Anatoliy Kigel" userId="7432c6c4687b0a9c" providerId="LiveId" clId="{25930D61-1E46-462B-88CC-6B52A533784F}" dt="2021-09-24T11:07:34.783" v="132" actId="478"/>
          <ac:spMkLst>
            <pc:docMk/>
            <pc:sldMk cId="1576029501" sldId="408"/>
            <ac:spMk id="3" creationId="{79844B34-8095-4B0F-B540-AB0B3B1FAA54}"/>
          </ac:spMkLst>
        </pc:spChg>
        <pc:spChg chg="add del mod">
          <ac:chgData name="Anatoliy Kigel" userId="7432c6c4687b0a9c" providerId="LiveId" clId="{25930D61-1E46-462B-88CC-6B52A533784F}" dt="2021-09-24T11:07:48.966" v="141" actId="478"/>
          <ac:spMkLst>
            <pc:docMk/>
            <pc:sldMk cId="1576029501" sldId="408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9:41.116" v="164" actId="1076"/>
          <ac:spMkLst>
            <pc:docMk/>
            <pc:sldMk cId="1576029501" sldId="408"/>
            <ac:spMk id="8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4T11:07:34.184" v="131"/>
          <ac:spMkLst>
            <pc:docMk/>
            <pc:sldMk cId="1576029501" sldId="408"/>
            <ac:spMk id="10" creationId="{31F9EEC0-7A8E-42CD-AF56-7BEE897F719A}"/>
          </ac:spMkLst>
        </pc:spChg>
        <pc:spChg chg="add mod">
          <ac:chgData name="Anatoliy Kigel" userId="7432c6c4687b0a9c" providerId="LiveId" clId="{25930D61-1E46-462B-88CC-6B52A533784F}" dt="2021-09-24T11:07:53.777" v="157" actId="1036"/>
          <ac:spMkLst>
            <pc:docMk/>
            <pc:sldMk cId="1576029501" sldId="408"/>
            <ac:spMk id="11" creationId="{93ED6394-150C-44F8-A81D-D2C3A8977496}"/>
          </ac:spMkLst>
        </pc:spChg>
        <pc:picChg chg="mod">
          <ac:chgData name="Anatoliy Kigel" userId="7432c6c4687b0a9c" providerId="LiveId" clId="{25930D61-1E46-462B-88CC-6B52A533784F}" dt="2021-09-24T11:09:42.696" v="165" actId="1076"/>
          <ac:picMkLst>
            <pc:docMk/>
            <pc:sldMk cId="1576029501" sldId="408"/>
            <ac:picMk id="1026" creationId="{00000000-0000-0000-0000-000000000000}"/>
          </ac:picMkLst>
        </pc:picChg>
      </pc:sldChg>
      <pc:sldChg chg="add">
        <pc:chgData name="Anatoliy Kigel" userId="7432c6c4687b0a9c" providerId="LiveId" clId="{25930D61-1E46-462B-88CC-6B52A533784F}" dt="2021-09-25T10:47:40.837" v="521"/>
        <pc:sldMkLst>
          <pc:docMk/>
          <pc:sldMk cId="3023268022" sldId="410"/>
        </pc:sldMkLst>
      </pc:sldChg>
      <pc:sldChg chg="modSp add mod ord">
        <pc:chgData name="Anatoliy Kigel" userId="7432c6c4687b0a9c" providerId="LiveId" clId="{25930D61-1E46-462B-88CC-6B52A533784F}" dt="2021-09-25T10:39:40.614" v="400" actId="20577"/>
        <pc:sldMkLst>
          <pc:docMk/>
          <pc:sldMk cId="154375990" sldId="411"/>
        </pc:sldMkLst>
        <pc:spChg chg="mod">
          <ac:chgData name="Anatoliy Kigel" userId="7432c6c4687b0a9c" providerId="LiveId" clId="{25930D61-1E46-462B-88CC-6B52A533784F}" dt="2021-09-25T10:39:40.614" v="400" actId="20577"/>
          <ac:spMkLst>
            <pc:docMk/>
            <pc:sldMk cId="154375990" sldId="411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4202799691" sldId="41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157720647" sldId="413"/>
        </pc:sldMkLst>
      </pc:sldChg>
      <pc:sldChg chg="modSp add mod">
        <pc:chgData name="Anatoliy Kigel" userId="7432c6c4687b0a9c" providerId="LiveId" clId="{25930D61-1E46-462B-88CC-6B52A533784F}" dt="2021-09-25T17:02:21.385" v="1187" actId="2711"/>
        <pc:sldMkLst>
          <pc:docMk/>
          <pc:sldMk cId="2835997058" sldId="414"/>
        </pc:sldMkLst>
        <pc:spChg chg="mod">
          <ac:chgData name="Anatoliy Kigel" userId="7432c6c4687b0a9c" providerId="LiveId" clId="{25930D61-1E46-462B-88CC-6B52A533784F}" dt="2021-09-25T17:02:21.385" v="1187" actId="2711"/>
          <ac:spMkLst>
            <pc:docMk/>
            <pc:sldMk cId="2835997058" sldId="414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8:58.448" v="162" actId="207"/>
          <ac:spMkLst>
            <pc:docMk/>
            <pc:sldMk cId="2835997058" sldId="414"/>
            <ac:spMk id="8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8.931" v="501" actId="20577"/>
        <pc:sldMkLst>
          <pc:docMk/>
          <pc:sldMk cId="2946025979" sldId="415"/>
        </pc:sldMkLst>
        <pc:spChg chg="mod">
          <ac:chgData name="Anatoliy Kigel" userId="7432c6c4687b0a9c" providerId="LiveId" clId="{25930D61-1E46-462B-88CC-6B52A533784F}" dt="2021-09-25T10:42:38.931" v="501" actId="20577"/>
          <ac:spMkLst>
            <pc:docMk/>
            <pc:sldMk cId="2946025979" sldId="41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35289276" sldId="41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4695513" sldId="417"/>
        </pc:sldMkLst>
      </pc:sldChg>
      <pc:sldChg chg="modSp add mod">
        <pc:chgData name="Anatoliy Kigel" userId="7432c6c4687b0a9c" providerId="LiveId" clId="{25930D61-1E46-462B-88CC-6B52A533784F}" dt="2021-09-25T10:42:41.420" v="502" actId="20577"/>
        <pc:sldMkLst>
          <pc:docMk/>
          <pc:sldMk cId="2777436305" sldId="418"/>
        </pc:sldMkLst>
        <pc:spChg chg="mod">
          <ac:chgData name="Anatoliy Kigel" userId="7432c6c4687b0a9c" providerId="LiveId" clId="{25930D61-1E46-462B-88CC-6B52A533784F}" dt="2021-09-25T10:42:41.420" v="502" actId="20577"/>
          <ac:spMkLst>
            <pc:docMk/>
            <pc:sldMk cId="2777436305" sldId="418"/>
            <ac:spMk id="5" creationId="{00000000-0000-0000-0000-000000000000}"/>
          </ac:spMkLst>
        </pc:spChg>
      </pc:sldChg>
      <pc:sldChg chg="modSp mod">
        <pc:chgData name="Anatoliy Kigel" userId="7432c6c4687b0a9c" providerId="LiveId" clId="{25930D61-1E46-462B-88CC-6B52A533784F}" dt="2021-09-25T10:37:34.441" v="320" actId="1076"/>
        <pc:sldMkLst>
          <pc:docMk/>
          <pc:sldMk cId="1599364791" sldId="420"/>
        </pc:sldMkLst>
        <pc:spChg chg="mod">
          <ac:chgData name="Anatoliy Kigel" userId="7432c6c4687b0a9c" providerId="LiveId" clId="{25930D61-1E46-462B-88CC-6B52A533784F}" dt="2021-09-25T10:37:34.441" v="320" actId="1076"/>
          <ac:spMkLst>
            <pc:docMk/>
            <pc:sldMk cId="1599364791" sldId="420"/>
            <ac:spMk id="3" creationId="{00000000-0000-0000-0000-000000000000}"/>
          </ac:spMkLst>
        </pc:spChg>
        <pc:picChg chg="mod">
          <ac:chgData name="Anatoliy Kigel" userId="7432c6c4687b0a9c" providerId="LiveId" clId="{25930D61-1E46-462B-88CC-6B52A533784F}" dt="2021-09-24T08:17:34.690" v="26" actId="1076"/>
          <ac:picMkLst>
            <pc:docMk/>
            <pc:sldMk cId="1599364791" sldId="420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7:33.024" v="25" actId="1076"/>
          <ac:picMkLst>
            <pc:docMk/>
            <pc:sldMk cId="1599364791" sldId="420"/>
            <ac:picMk id="1026" creationId="{00000000-0000-0000-0000-000000000000}"/>
          </ac:picMkLst>
        </pc:picChg>
      </pc:sldChg>
      <pc:sldChg chg="modSp add mod">
        <pc:chgData name="Anatoliy Kigel" userId="7432c6c4687b0a9c" providerId="LiveId" clId="{25930D61-1E46-462B-88CC-6B52A533784F}" dt="2021-09-25T10:42:44.379" v="503" actId="20577"/>
        <pc:sldMkLst>
          <pc:docMk/>
          <pc:sldMk cId="2555615461" sldId="421"/>
        </pc:sldMkLst>
        <pc:spChg chg="mod">
          <ac:chgData name="Anatoliy Kigel" userId="7432c6c4687b0a9c" providerId="LiveId" clId="{25930D61-1E46-462B-88CC-6B52A533784F}" dt="2021-09-25T10:42:44.379" v="503" actId="20577"/>
          <ac:spMkLst>
            <pc:docMk/>
            <pc:sldMk cId="2555615461" sldId="42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42.005" v="461" actId="207"/>
        <pc:sldMkLst>
          <pc:docMk/>
          <pc:sldMk cId="214801633" sldId="422"/>
        </pc:sldMkLst>
        <pc:spChg chg="mod">
          <ac:chgData name="Anatoliy Kigel" userId="7432c6c4687b0a9c" providerId="LiveId" clId="{25930D61-1E46-462B-88CC-6B52A533784F}" dt="2021-09-25T10:41:42.005" v="461" actId="207"/>
          <ac:spMkLst>
            <pc:docMk/>
            <pc:sldMk cId="214801633" sldId="422"/>
            <ac:spMk id="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24.493" v="456" actId="1035"/>
          <ac:spMkLst>
            <pc:docMk/>
            <pc:sldMk cId="214801633" sldId="422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1892988636" sldId="423"/>
        </pc:sldMkLst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104923429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3863989030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600371874" sldId="425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123465336" sldId="427"/>
        </pc:sldMkLst>
      </pc:sldChg>
      <pc:sldChg chg="modSp mod">
        <pc:chgData name="Anatoliy Kigel" userId="7432c6c4687b0a9c" providerId="LiveId" clId="{25930D61-1E46-462B-88CC-6B52A533784F}" dt="2021-09-25T11:06:17.550" v="940" actId="20577"/>
        <pc:sldMkLst>
          <pc:docMk/>
          <pc:sldMk cId="708375886" sldId="428"/>
        </pc:sldMkLst>
        <pc:spChg chg="mod">
          <ac:chgData name="Anatoliy Kigel" userId="7432c6c4687b0a9c" providerId="LiveId" clId="{25930D61-1E46-462B-88CC-6B52A533784F}" dt="2021-09-25T10:36:51.867" v="318" actId="403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1:06:17.550" v="940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87610786" sldId="430"/>
        </pc:sldMkLst>
      </pc:sldChg>
      <pc:sldChg chg="modSp add mod">
        <pc:chgData name="Anatoliy Kigel" userId="7432c6c4687b0a9c" providerId="LiveId" clId="{25930D61-1E46-462B-88CC-6B52A533784F}" dt="2021-09-25T16:57:31.309" v="1170" actId="113"/>
        <pc:sldMkLst>
          <pc:docMk/>
          <pc:sldMk cId="1856639604" sldId="430"/>
        </pc:sldMkLst>
        <pc:spChg chg="mod">
          <ac:chgData name="Anatoliy Kigel" userId="7432c6c4687b0a9c" providerId="LiveId" clId="{25930D61-1E46-462B-88CC-6B52A533784F}" dt="2021-09-25T16:57:31.309" v="1170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57:14.293" v="915" actId="1035"/>
          <ac:spMkLst>
            <pc:docMk/>
            <pc:sldMk cId="1856639604" sldId="43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15.653" v="1226" actId="1076"/>
        <pc:sldMkLst>
          <pc:docMk/>
          <pc:sldMk cId="3209720913" sldId="431"/>
        </pc:sldMkLst>
        <pc:spChg chg="mod">
          <ac:chgData name="Anatoliy Kigel" userId="7432c6c4687b0a9c" providerId="LiveId" clId="{25930D61-1E46-462B-88CC-6B52A533784F}" dt="2021-09-25T17:08:15.653" v="1226" actId="1076"/>
          <ac:spMkLst>
            <pc:docMk/>
            <pc:sldMk cId="3209720913" sldId="431"/>
            <ac:spMk id="2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56.514" v="464" actId="207"/>
        <pc:sldMkLst>
          <pc:docMk/>
          <pc:sldMk cId="2605359564" sldId="432"/>
        </pc:sldMkLst>
        <pc:spChg chg="mod">
          <ac:chgData name="Anatoliy Kigel" userId="7432c6c4687b0a9c" providerId="LiveId" clId="{25930D61-1E46-462B-88CC-6B52A533784F}" dt="2021-09-25T10:41:56.514" v="464" actId="207"/>
          <ac:spMkLst>
            <pc:docMk/>
            <pc:sldMk cId="2605359564" sldId="432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14.060" v="1198" actId="47"/>
        <pc:sldMkLst>
          <pc:docMk/>
          <pc:sldMk cId="1635117349" sldId="433"/>
        </pc:sldMkLst>
      </pc:sldChg>
      <pc:sldChg chg="addSp delSp modSp mod">
        <pc:chgData name="Anatoliy Kigel" userId="7432c6c4687b0a9c" providerId="LiveId" clId="{25930D61-1E46-462B-88CC-6B52A533784F}" dt="2021-09-25T16:39:45.312" v="1154" actId="20577"/>
        <pc:sldMkLst>
          <pc:docMk/>
          <pc:sldMk cId="3529857113" sldId="436"/>
        </pc:sldMkLst>
        <pc:spChg chg="mod">
          <ac:chgData name="Anatoliy Kigel" userId="7432c6c4687b0a9c" providerId="LiveId" clId="{25930D61-1E46-462B-88CC-6B52A533784F}" dt="2021-09-25T10:38:13.259" v="337" actId="1036"/>
          <ac:spMkLst>
            <pc:docMk/>
            <pc:sldMk cId="3529857113" sldId="436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39:45.312" v="1154" actId="20577"/>
          <ac:spMkLst>
            <pc:docMk/>
            <pc:sldMk cId="3529857113" sldId="436"/>
            <ac:spMk id="7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5T10:38:36.328" v="351" actId="1035"/>
          <ac:spMkLst>
            <pc:docMk/>
            <pc:sldMk cId="3529857113" sldId="436"/>
            <ac:spMk id="11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0:38:13.259" v="337" actId="1036"/>
          <ac:picMkLst>
            <pc:docMk/>
            <pc:sldMk cId="3529857113" sldId="436"/>
            <ac:picMk id="5" creationId="{00000000-0000-0000-0000-000000000000}"/>
          </ac:picMkLst>
        </pc:picChg>
      </pc:sldChg>
      <pc:sldChg chg="modSp mod">
        <pc:chgData name="Anatoliy Kigel" userId="7432c6c4687b0a9c" providerId="LiveId" clId="{25930D61-1E46-462B-88CC-6B52A533784F}" dt="2021-09-25T10:38:52.413" v="397" actId="1036"/>
        <pc:sldMkLst>
          <pc:docMk/>
          <pc:sldMk cId="2873285835" sldId="437"/>
        </pc:sldMkLst>
        <pc:spChg chg="mod">
          <ac:chgData name="Anatoliy Kigel" userId="7432c6c4687b0a9c" providerId="LiveId" clId="{25930D61-1E46-462B-88CC-6B52A533784F}" dt="2021-09-25T10:38:47.213" v="375" actId="1036"/>
          <ac:spMkLst>
            <pc:docMk/>
            <pc:sldMk cId="2873285835" sldId="43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2.413" v="397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0.197" v="386" actId="1035"/>
          <ac:spMkLst>
            <pc:docMk/>
            <pc:sldMk cId="2873285835" sldId="437"/>
            <ac:spMk id="10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20.612" v="1200" actId="47"/>
        <pc:sldMkLst>
          <pc:docMk/>
          <pc:sldMk cId="373740483" sldId="438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2361391692" sldId="439"/>
        </pc:sldMkLst>
      </pc:sldChg>
      <pc:sldChg chg="delSp modSp add del mod">
        <pc:chgData name="Anatoliy Kigel" userId="7432c6c4687b0a9c" providerId="LiveId" clId="{25930D61-1E46-462B-88CC-6B52A533784F}" dt="2021-09-25T17:08:50.694" v="1234" actId="47"/>
        <pc:sldMkLst>
          <pc:docMk/>
          <pc:sldMk cId="3972583651" sldId="439"/>
        </pc:sldMkLst>
        <pc:spChg chg="del">
          <ac:chgData name="Anatoliy Kigel" userId="7432c6c4687b0a9c" providerId="LiveId" clId="{25930D61-1E46-462B-88CC-6B52A533784F}" dt="2021-09-25T17:07:23.148" v="1201" actId="478"/>
          <ac:spMkLst>
            <pc:docMk/>
            <pc:sldMk cId="3972583651" sldId="439"/>
            <ac:spMk id="8" creationId="{67157286-5944-4642-895E-9AE802995B59}"/>
          </ac:spMkLst>
        </pc:spChg>
        <pc:spChg chg="mod">
          <ac:chgData name="Anatoliy Kigel" userId="7432c6c4687b0a9c" providerId="LiveId" clId="{25930D61-1E46-462B-88CC-6B52A533784F}" dt="2021-09-25T17:08:05.744" v="1225" actId="1076"/>
          <ac:spMkLst>
            <pc:docMk/>
            <pc:sldMk cId="3972583651" sldId="439"/>
            <ac:spMk id="11" creationId="{9C74705F-3405-418B-8475-F2B961F72A3F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585329170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4056711555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509148872" sldId="441"/>
        </pc:sldMkLst>
      </pc:sldChg>
      <pc:sldChg chg="add del">
        <pc:chgData name="Anatoliy Kigel" userId="7432c6c4687b0a9c" providerId="LiveId" clId="{25930D61-1E46-462B-88CC-6B52A533784F}" dt="2021-09-25T16:55:29.994" v="1155" actId="47"/>
        <pc:sldMkLst>
          <pc:docMk/>
          <pc:sldMk cId="3302657577" sldId="441"/>
        </pc:sldMkLst>
      </pc:sldChg>
      <pc:sldChg chg="modSp add del mod">
        <pc:chgData name="Anatoliy Kigel" userId="7432c6c4687b0a9c" providerId="LiveId" clId="{25930D61-1E46-462B-88CC-6B52A533784F}" dt="2021-09-25T17:06:51.663" v="1194" actId="47"/>
        <pc:sldMkLst>
          <pc:docMk/>
          <pc:sldMk cId="1717885360" sldId="442"/>
        </pc:sldMkLst>
        <pc:spChg chg="mod">
          <ac:chgData name="Anatoliy Kigel" userId="7432c6c4687b0a9c" providerId="LiveId" clId="{25930D61-1E46-462B-88CC-6B52A533784F}" dt="2021-09-25T10:19:34.594" v="196" actId="20577"/>
          <ac:spMkLst>
            <pc:docMk/>
            <pc:sldMk cId="1717885360" sldId="4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33.731" v="1232" actId="1076"/>
        <pc:sldMkLst>
          <pc:docMk/>
          <pc:sldMk cId="3384761612" sldId="443"/>
        </pc:sldMkLst>
        <pc:spChg chg="mod">
          <ac:chgData name="Anatoliy Kigel" userId="7432c6c4687b0a9c" providerId="LiveId" clId="{25930D61-1E46-462B-88CC-6B52A533784F}" dt="2021-09-25T17:08:26.961" v="1229" actId="14100"/>
          <ac:spMkLst>
            <pc:docMk/>
            <pc:sldMk cId="3384761612" sldId="443"/>
            <ac:spMk id="2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7:08:33.731" v="1232" actId="1076"/>
          <ac:picMkLst>
            <pc:docMk/>
            <pc:sldMk cId="3384761612" sldId="443"/>
            <ac:picMk id="2050" creationId="{00000000-0000-0000-0000-000000000000}"/>
          </ac:picMkLst>
        </pc:picChg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629179064" sldId="444"/>
        </pc:sldMkLst>
      </pc:sldChg>
      <pc:sldChg chg="modSp mod">
        <pc:chgData name="Anatoliy Kigel" userId="7432c6c4687b0a9c" providerId="LiveId" clId="{25930D61-1E46-462B-88CC-6B52A533784F}" dt="2021-09-25T10:09:04.826" v="174" actId="1076"/>
        <pc:sldMkLst>
          <pc:docMk/>
          <pc:sldMk cId="1465214063" sldId="445"/>
        </pc:sldMkLst>
        <pc:picChg chg="mod">
          <ac:chgData name="Anatoliy Kigel" userId="7432c6c4687b0a9c" providerId="LiveId" clId="{25930D61-1E46-462B-88CC-6B52A533784F}" dt="2021-09-25T10:09:04.826" v="174" actId="1076"/>
          <ac:picMkLst>
            <pc:docMk/>
            <pc:sldMk cId="1465214063" sldId="445"/>
            <ac:picMk id="7" creationId="{DBD432F7-0920-4269-A6D1-62E31849096E}"/>
          </ac:picMkLst>
        </pc:picChg>
      </pc:sldChg>
      <pc:sldChg chg="modSp add del mod">
        <pc:chgData name="Anatoliy Kigel" userId="7432c6c4687b0a9c" providerId="LiveId" clId="{25930D61-1E46-462B-88CC-6B52A533784F}" dt="2021-09-25T17:07:04.947" v="1197" actId="47"/>
        <pc:sldMkLst>
          <pc:docMk/>
          <pc:sldMk cId="4136965528" sldId="446"/>
        </pc:sldMkLst>
        <pc:spChg chg="mod">
          <ac:chgData name="Anatoliy Kigel" userId="7432c6c4687b0a9c" providerId="LiveId" clId="{25930D61-1E46-462B-88CC-6B52A533784F}" dt="2021-09-25T10:20:26.572" v="209" actId="20577"/>
          <ac:spMkLst>
            <pc:docMk/>
            <pc:sldMk cId="4136965528" sldId="44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411912370" sldId="447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622505992" sldId="45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845494855" sldId="45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64508779" sldId="455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59041387" sldId="459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88774179" sldId="4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408140031" sldId="467"/>
        </pc:sldMkLst>
      </pc:sldChg>
      <pc:sldChg chg="addSp delSp modSp mod">
        <pc:chgData name="Anatoliy Kigel" userId="7432c6c4687b0a9c" providerId="LiveId" clId="{25930D61-1E46-462B-88CC-6B52A533784F}" dt="2021-09-25T10:07:48.842" v="172" actId="1076"/>
        <pc:sldMkLst>
          <pc:docMk/>
          <pc:sldMk cId="3950222432" sldId="475"/>
        </pc:sldMkLst>
        <pc:picChg chg="mod">
          <ac:chgData name="Anatoliy Kigel" userId="7432c6c4687b0a9c" providerId="LiveId" clId="{25930D61-1E46-462B-88CC-6B52A533784F}" dt="2021-09-24T08:03:24.311" v="23" actId="1076"/>
          <ac:picMkLst>
            <pc:docMk/>
            <pc:sldMk cId="3950222432" sldId="475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1.656" v="42" actId="1076"/>
          <ac:picMkLst>
            <pc:docMk/>
            <pc:sldMk cId="3950222432" sldId="475"/>
            <ac:picMk id="3" creationId="{00000000-0000-0000-0000-000000000000}"/>
          </ac:picMkLst>
        </pc:picChg>
        <pc:picChg chg="del mod">
          <ac:chgData name="Anatoliy Kigel" userId="7432c6c4687b0a9c" providerId="LiveId" clId="{25930D61-1E46-462B-88CC-6B52A533784F}" dt="2021-09-24T08:18:02.752" v="28" actId="478"/>
          <ac:picMkLst>
            <pc:docMk/>
            <pc:sldMk cId="3950222432" sldId="475"/>
            <ac:picMk id="5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03:25.186" v="24" actId="1076"/>
          <ac:picMkLst>
            <pc:docMk/>
            <pc:sldMk cId="3950222432" sldId="475"/>
            <ac:picMk id="6" creationId="{2C76B638-AEF9-4C10-8AC8-C6581D5F9D14}"/>
          </ac:picMkLst>
        </pc:picChg>
        <pc:picChg chg="del mod">
          <ac:chgData name="Anatoliy Kigel" userId="7432c6c4687b0a9c" providerId="LiveId" clId="{25930D61-1E46-462B-88CC-6B52A533784F}" dt="2021-09-24T08:18:02.308" v="27" actId="478"/>
          <ac:picMkLst>
            <pc:docMk/>
            <pc:sldMk cId="3950222432" sldId="475"/>
            <ac:picMk id="10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0.859" v="41" actId="1076"/>
          <ac:picMkLst>
            <pc:docMk/>
            <pc:sldMk cId="3950222432" sldId="475"/>
            <ac:picMk id="13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5T10:07:48.842" v="172" actId="1076"/>
          <ac:picMkLst>
            <pc:docMk/>
            <pc:sldMk cId="3950222432" sldId="475"/>
            <ac:picMk id="16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19:15.460" v="44" actId="1076"/>
          <ac:picMkLst>
            <pc:docMk/>
            <pc:sldMk cId="3950222432" sldId="475"/>
            <ac:picMk id="1026" creationId="{2BE60026-042D-4802-8C81-E493A6A048CD}"/>
          </ac:picMkLst>
        </pc:picChg>
        <pc:picChg chg="add del">
          <ac:chgData name="Anatoliy Kigel" userId="7432c6c4687b0a9c" providerId="LiveId" clId="{25930D61-1E46-462B-88CC-6B52A533784F}" dt="2021-09-24T08:02:45.559" v="16"/>
          <ac:picMkLst>
            <pc:docMk/>
            <pc:sldMk cId="3950222432" sldId="475"/>
            <ac:picMk id="1028" creationId="{50EC9FE2-927C-4B3E-8A37-A1A6E56AFE3C}"/>
          </ac:picMkLst>
        </pc:picChg>
        <pc:picChg chg="add del">
          <ac:chgData name="Anatoliy Kigel" userId="7432c6c4687b0a9c" providerId="LiveId" clId="{25930D61-1E46-462B-88CC-6B52A533784F}" dt="2021-09-24T08:02:53.014" v="18"/>
          <ac:picMkLst>
            <pc:docMk/>
            <pc:sldMk cId="3950222432" sldId="475"/>
            <ac:picMk id="1030" creationId="{A460F736-2B38-48B0-A215-37E89C28947E}"/>
          </ac:picMkLst>
        </pc:picChg>
        <pc:picChg chg="add del mod">
          <ac:chgData name="Anatoliy Kigel" userId="7432c6c4687b0a9c" providerId="LiveId" clId="{25930D61-1E46-462B-88CC-6B52A533784F}" dt="2021-09-24T08:19:03.255" v="35" actId="478"/>
          <ac:picMkLst>
            <pc:docMk/>
            <pc:sldMk cId="3950222432" sldId="475"/>
            <ac:picMk id="1032" creationId="{D08F6395-DFCA-41B8-BEC8-0344F258EBC0}"/>
          </ac:picMkLst>
        </pc:picChg>
      </pc:sldChg>
      <pc:sldChg chg="del">
        <pc:chgData name="Anatoliy Kigel" userId="7432c6c4687b0a9c" providerId="LiveId" clId="{25930D61-1E46-462B-88CC-6B52A533784F}" dt="2021-09-24T08:39:51.461" v="68" actId="47"/>
        <pc:sldMkLst>
          <pc:docMk/>
          <pc:sldMk cId="3933058965" sldId="477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586957727" sldId="478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1585797329" sldId="479"/>
        </pc:sldMkLst>
      </pc:sldChg>
      <pc:sldChg chg="modSp mod">
        <pc:chgData name="Anatoliy Kigel" userId="7432c6c4687b0a9c" providerId="LiveId" clId="{25930D61-1E46-462B-88CC-6B52A533784F}" dt="2021-09-25T17:10:55.834" v="1245" actId="1076"/>
        <pc:sldMkLst>
          <pc:docMk/>
          <pc:sldMk cId="2234055322" sldId="484"/>
        </pc:sldMkLst>
        <pc:spChg chg="mod">
          <ac:chgData name="Anatoliy Kigel" userId="7432c6c4687b0a9c" providerId="LiveId" clId="{25930D61-1E46-462B-88CC-6B52A533784F}" dt="2021-09-25T16:58:45.610" v="1182" actId="103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7:10:55.834" v="1245" actId="1076"/>
          <ac:spMkLst>
            <pc:docMk/>
            <pc:sldMk cId="2234055322" sldId="484"/>
            <ac:spMk id="4" creationId="{0D73DC98-BD72-4563-B8E6-1AFB9397D8F4}"/>
          </ac:spMkLst>
        </pc:spChg>
      </pc:sldChg>
      <pc:sldChg chg="modSp add del mod">
        <pc:chgData name="Anatoliy Kigel" userId="7432c6c4687b0a9c" providerId="LiveId" clId="{25930D61-1E46-462B-88CC-6B52A533784F}" dt="2021-09-25T17:08:40.895" v="1233" actId="1076"/>
        <pc:sldMkLst>
          <pc:docMk/>
          <pc:sldMk cId="114308618" sldId="486"/>
        </pc:sldMkLst>
        <pc:spChg chg="mod">
          <ac:chgData name="Anatoliy Kigel" userId="7432c6c4687b0a9c" providerId="LiveId" clId="{25930D61-1E46-462B-88CC-6B52A533784F}" dt="2021-09-25T17:08:40.895" v="1233" actId="1076"/>
          <ac:spMkLst>
            <pc:docMk/>
            <pc:sldMk cId="114308618" sldId="486"/>
            <ac:spMk id="11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9:02.284" v="1244" actId="20577"/>
        <pc:sldMkLst>
          <pc:docMk/>
          <pc:sldMk cId="2428878961" sldId="489"/>
        </pc:sldMkLst>
        <pc:spChg chg="mod">
          <ac:chgData name="Anatoliy Kigel" userId="7432c6c4687b0a9c" providerId="LiveId" clId="{25930D61-1E46-462B-88CC-6B52A533784F}" dt="2021-09-25T17:09:02.284" v="1244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853233464" sldId="49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125314693" sldId="49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17768779" sldId="49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726068059" sldId="49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41254857" sldId="494"/>
        </pc:sldMkLst>
      </pc:sldChg>
      <pc:sldChg chg="modSp del mod">
        <pc:chgData name="Anatoliy Kigel" userId="7432c6c4687b0a9c" providerId="LiveId" clId="{25930D61-1E46-462B-88CC-6B52A533784F}" dt="2021-09-24T11:18:30.668" v="171" actId="47"/>
        <pc:sldMkLst>
          <pc:docMk/>
          <pc:sldMk cId="1064840177" sldId="495"/>
        </pc:sldMkLst>
        <pc:spChg chg="mod">
          <ac:chgData name="Anatoliy Kigel" userId="7432c6c4687b0a9c" providerId="LiveId" clId="{25930D61-1E46-462B-88CC-6B52A533784F}" dt="2021-09-24T08:21:13.332" v="53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08:21:30.117" v="64" actId="207"/>
          <ac:spMkLst>
            <pc:docMk/>
            <pc:sldMk cId="1064840177" sldId="495"/>
            <ac:spMk id="4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11:18:30.668" v="171" actId="47"/>
        <pc:sldMkLst>
          <pc:docMk/>
          <pc:sldMk cId="547622170" sldId="497"/>
        </pc:sldMkLst>
      </pc:sldChg>
      <pc:sldChg chg="add del">
        <pc:chgData name="Anatoliy Kigel" userId="7432c6c4687b0a9c" providerId="LiveId" clId="{25930D61-1E46-462B-88CC-6B52A533784F}" dt="2021-09-24T08:20:41.406" v="51" actId="47"/>
        <pc:sldMkLst>
          <pc:docMk/>
          <pc:sldMk cId="3839302902" sldId="500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773794365" sldId="536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4002966659" sldId="537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876966440" sldId="538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660807912" sldId="539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75144151" sldId="5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59657321" sldId="540"/>
        </pc:sldMkLst>
      </pc:sldChg>
      <pc:sldChg chg="add del">
        <pc:chgData name="Anatoliy Kigel" userId="7432c6c4687b0a9c" providerId="LiveId" clId="{25930D61-1E46-462B-88CC-6B52A533784F}" dt="2021-09-25T10:52:35.899" v="649" actId="47"/>
        <pc:sldMkLst>
          <pc:docMk/>
          <pc:sldMk cId="3339096667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840491838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255034123" sldId="542"/>
        </pc:sldMkLst>
      </pc:sldChg>
      <pc:sldChg chg="modSp mod">
        <pc:chgData name="Anatoliy Kigel" userId="7432c6c4687b0a9c" providerId="LiveId" clId="{25930D61-1E46-462B-88CC-6B52A533784F}" dt="2021-09-24T11:03:19.845" v="75" actId="14100"/>
        <pc:sldMkLst>
          <pc:docMk/>
          <pc:sldMk cId="3782721462" sldId="543"/>
        </pc:sldMkLst>
        <pc:spChg chg="mod">
          <ac:chgData name="Anatoliy Kigel" userId="7432c6c4687b0a9c" providerId="LiveId" clId="{25930D61-1E46-462B-88CC-6B52A533784F}" dt="2021-09-24T11:03:19.845" v="75" actId="14100"/>
          <ac:spMkLst>
            <pc:docMk/>
            <pc:sldMk cId="3782721462" sldId="543"/>
            <ac:spMk id="12" creationId="{D8735C15-136F-4E76-AE52-8BA94B0D8676}"/>
          </ac:spMkLst>
        </pc:spChg>
      </pc:sldChg>
      <pc:sldChg chg="add">
        <pc:chgData name="Anatoliy Kigel" userId="7432c6c4687b0a9c" providerId="LiveId" clId="{25930D61-1E46-462B-88CC-6B52A533784F}" dt="2021-09-24T07:27:17.227" v="0"/>
        <pc:sldMkLst>
          <pc:docMk/>
          <pc:sldMk cId="828436977" sldId="544"/>
        </pc:sldMkLst>
      </pc:sldChg>
      <pc:sldChg chg="modSp add mod ord">
        <pc:chgData name="Anatoliy Kigel" userId="7432c6c4687b0a9c" providerId="LiveId" clId="{25930D61-1E46-462B-88CC-6B52A533784F}" dt="2021-09-25T10:39:31.611" v="399" actId="20577"/>
        <pc:sldMkLst>
          <pc:docMk/>
          <pc:sldMk cId="3517369716" sldId="545"/>
        </pc:sldMkLst>
        <pc:spChg chg="mod">
          <ac:chgData name="Anatoliy Kigel" userId="7432c6c4687b0a9c" providerId="LiveId" clId="{25930D61-1E46-462B-88CC-6B52A533784F}" dt="2021-09-25T10:39:31.611" v="399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6320948" sldId="54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90278513" sldId="547"/>
        </pc:sldMkLst>
      </pc:sldChg>
      <pc:sldChg chg="modSp add mod">
        <pc:chgData name="Anatoliy Kigel" userId="7432c6c4687b0a9c" providerId="LiveId" clId="{25930D61-1E46-462B-88CC-6B52A533784F}" dt="2021-09-25T10:41:06.421" v="446" actId="1036"/>
        <pc:sldMkLst>
          <pc:docMk/>
          <pc:sldMk cId="842101305" sldId="548"/>
        </pc:sldMkLst>
        <pc:spChg chg="mod">
          <ac:chgData name="Anatoliy Kigel" userId="7432c6c4687b0a9c" providerId="LiveId" clId="{25930D61-1E46-462B-88CC-6B52A533784F}" dt="2021-09-25T10:41:03.993" v="437" actId="1036"/>
          <ac:spMkLst>
            <pc:docMk/>
            <pc:sldMk cId="842101305" sldId="54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6.421" v="446" actId="1036"/>
          <ac:spMkLst>
            <pc:docMk/>
            <pc:sldMk cId="842101305" sldId="548"/>
            <ac:spMk id="8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5.197" v="441" actId="1036"/>
          <ac:spMkLst>
            <pc:docMk/>
            <pc:sldMk cId="842101305" sldId="548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0.014" v="435" actId="1036"/>
          <ac:spMkLst>
            <pc:docMk/>
            <pc:sldMk cId="842101305" sldId="548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452571319" sldId="549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3485779882" sldId="549"/>
        </pc:sldMkLst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1072141460" sldId="550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1563277894" sldId="550"/>
        </pc:sldMkLst>
      </pc:sldChg>
      <pc:sldChg chg="modSp add mod">
        <pc:chgData name="Anatoliy Kigel" userId="7432c6c4687b0a9c" providerId="LiveId" clId="{25930D61-1E46-462B-88CC-6B52A533784F}" dt="2021-09-25T10:42:51.411" v="508" actId="20577"/>
        <pc:sldMkLst>
          <pc:docMk/>
          <pc:sldMk cId="2190648259" sldId="551"/>
        </pc:sldMkLst>
        <pc:spChg chg="mod">
          <ac:chgData name="Anatoliy Kigel" userId="7432c6c4687b0a9c" providerId="LiveId" clId="{25930D61-1E46-462B-88CC-6B52A533784F}" dt="2021-09-25T10:42:51.411" v="508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7:54.892" v="522" actId="207"/>
        <pc:sldMkLst>
          <pc:docMk/>
          <pc:sldMk cId="902126790" sldId="552"/>
        </pc:sldMkLst>
        <pc:spChg chg="mod">
          <ac:chgData name="Anatoliy Kigel" userId="7432c6c4687b0a9c" providerId="LiveId" clId="{25930D61-1E46-462B-88CC-6B52A533784F}" dt="2021-09-25T10:47:54.892" v="522" actId="207"/>
          <ac:spMkLst>
            <pc:docMk/>
            <pc:sldMk cId="902126790" sldId="552"/>
            <ac:spMk id="1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9:37:32.342" v="71"/>
        <pc:sldMkLst>
          <pc:docMk/>
          <pc:sldMk cId="4087088411" sldId="553"/>
        </pc:sldMkLst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261584014" sldId="554"/>
        </pc:sldMkLst>
      </pc:sldChg>
      <pc:sldChg chg="add del">
        <pc:chgData name="Anatoliy Kigel" userId="7432c6c4687b0a9c" providerId="LiveId" clId="{25930D61-1E46-462B-88CC-6B52A533784F}" dt="2021-09-25T17:07:15.072" v="1199" actId="47"/>
        <pc:sldMkLst>
          <pc:docMk/>
          <pc:sldMk cId="616730309" sldId="555"/>
        </pc:sldMkLst>
      </pc:sldChg>
      <pc:sldChg chg="modSp add mod">
        <pc:chgData name="Anatoliy Kigel" userId="7432c6c4687b0a9c" providerId="LiveId" clId="{25930D61-1E46-462B-88CC-6B52A533784F}" dt="2021-09-25T10:52:49.035" v="678" actId="404"/>
        <pc:sldMkLst>
          <pc:docMk/>
          <pc:sldMk cId="486339162" sldId="556"/>
        </pc:sldMkLst>
        <pc:spChg chg="mod">
          <ac:chgData name="Anatoliy Kigel" userId="7432c6c4687b0a9c" providerId="LiveId" clId="{25930D61-1E46-462B-88CC-6B52A533784F}" dt="2021-09-25T10:52:49.035" v="678" actId="404"/>
          <ac:spMkLst>
            <pc:docMk/>
            <pc:sldMk cId="486339162" sldId="55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548793034" sldId="557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746723659" sldId="558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894146141" sldId="559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135077634" sldId="560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044230651" sldId="561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472899663" sldId="562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129038092" sldId="563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437550807" sldId="564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3627595" sldId="565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719666714" sldId="566"/>
        </pc:sldMkLst>
      </pc:sldChg>
      <pc:sldChg chg="addSp delSp modSp add mod">
        <pc:chgData name="Anatoliy Kigel" userId="7432c6c4687b0a9c" providerId="LiveId" clId="{25930D61-1E46-462B-88CC-6B52A533784F}" dt="2021-09-25T16:26:33.200" v="1131" actId="20577"/>
        <pc:sldMkLst>
          <pc:docMk/>
          <pc:sldMk cId="1187402257" sldId="567"/>
        </pc:sldMkLst>
        <pc:spChg chg="mod">
          <ac:chgData name="Anatoliy Kigel" userId="7432c6c4687b0a9c" providerId="LiveId" clId="{25930D61-1E46-462B-88CC-6B52A533784F}" dt="2021-09-25T16:25:55.163" v="1067" actId="1035"/>
          <ac:spMkLst>
            <pc:docMk/>
            <pc:sldMk cId="1187402257" sldId="56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26:33.200" v="1131" actId="20577"/>
          <ac:spMkLst>
            <pc:docMk/>
            <pc:sldMk cId="1187402257" sldId="567"/>
            <ac:spMk id="11" creationId="{00000000-0000-0000-0000-000000000000}"/>
          </ac:spMkLst>
        </pc:spChg>
        <pc:picChg chg="del">
          <ac:chgData name="Anatoliy Kigel" userId="7432c6c4687b0a9c" providerId="LiveId" clId="{25930D61-1E46-462B-88CC-6B52A533784F}" dt="2021-09-25T16:24:04.528" v="941" actId="478"/>
          <ac:picMkLst>
            <pc:docMk/>
            <pc:sldMk cId="1187402257" sldId="567"/>
            <ac:picMk id="3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5T16:24:13.069" v="946" actId="1440"/>
          <ac:picMkLst>
            <pc:docMk/>
            <pc:sldMk cId="1187402257" sldId="567"/>
            <ac:picMk id="5" creationId="{DE1A33DB-0156-4B9B-99F8-E4EB7476F611}"/>
          </ac:picMkLst>
        </pc:picChg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830443527" sldId="568"/>
        </pc:sldMkLst>
      </pc:sldChg>
      <pc:sldChg chg="add del">
        <pc:chgData name="Anatoliy Kigel" userId="7432c6c4687b0a9c" providerId="LiveId" clId="{25930D61-1E46-462B-88CC-6B52A533784F}" dt="2021-09-25T16:28:30.773" v="1139" actId="47"/>
        <pc:sldMkLst>
          <pc:docMk/>
          <pc:sldMk cId="610726438" sldId="569"/>
        </pc:sldMkLst>
      </pc:sldChg>
      <pc:sldChg chg="add del">
        <pc:chgData name="Anatoliy Kigel" userId="7432c6c4687b0a9c" providerId="LiveId" clId="{25930D61-1E46-462B-88CC-6B52A533784F}" dt="2021-09-25T10:50:40.924" v="530" actId="2696"/>
        <pc:sldMkLst>
          <pc:docMk/>
          <pc:sldMk cId="3246218092" sldId="570"/>
        </pc:sldMkLst>
      </pc:sldChg>
      <pc:sldChg chg="modSp add mod">
        <pc:chgData name="Anatoliy Kigel" userId="7432c6c4687b0a9c" providerId="LiveId" clId="{25930D61-1E46-462B-88CC-6B52A533784F}" dt="2021-09-25T10:52:09.902" v="648" actId="1038"/>
        <pc:sldMkLst>
          <pc:docMk/>
          <pc:sldMk cId="3486074965" sldId="570"/>
        </pc:sldMkLst>
        <pc:spChg chg="mod">
          <ac:chgData name="Anatoliy Kigel" userId="7432c6c4687b0a9c" providerId="LiveId" clId="{25930D61-1E46-462B-88CC-6B52A533784F}" dt="2021-09-25T10:52:09.902" v="648" actId="1038"/>
          <ac:spMkLst>
            <pc:docMk/>
            <pc:sldMk cId="3486074965" sldId="570"/>
            <ac:spMk id="8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2:37.274" v="650" actId="47"/>
        <pc:sldMkLst>
          <pc:docMk/>
          <pc:sldMk cId="758987009" sldId="571"/>
        </pc:sldMkLst>
      </pc:sldChg>
      <pc:sldChg chg="modSp add mod">
        <pc:chgData name="Anatoliy Kigel" userId="7432c6c4687b0a9c" providerId="LiveId" clId="{25930D61-1E46-462B-88CC-6B52A533784F}" dt="2021-09-25T16:56:37.533" v="1158" actId="6549"/>
        <pc:sldMkLst>
          <pc:docMk/>
          <pc:sldMk cId="595667550" sldId="572"/>
        </pc:sldMkLst>
        <pc:spChg chg="mod">
          <ac:chgData name="Anatoliy Kigel" userId="7432c6c4687b0a9c" providerId="LiveId" clId="{25930D61-1E46-462B-88CC-6B52A533784F}" dt="2021-09-25T16:56:37.533" v="1158" actId="6549"/>
          <ac:spMkLst>
            <pc:docMk/>
            <pc:sldMk cId="595667550" sldId="572"/>
            <ac:spMk id="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936054178" sldId="573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655616547" sldId="574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39289563" sldId="575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347561580" sldId="575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509258234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3154291032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68709537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369139998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60420359" sldId="578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869800229" sldId="578"/>
        </pc:sldMkLst>
      </pc:sldChg>
      <pc:sldChg chg="modSp add mod ord">
        <pc:chgData name="Anatoliy Kigel" userId="7432c6c4687b0a9c" providerId="LiveId" clId="{25930D61-1E46-462B-88CC-6B52A533784F}" dt="2021-09-25T10:42:23.402" v="499" actId="20577"/>
        <pc:sldMkLst>
          <pc:docMk/>
          <pc:sldMk cId="4110140053" sldId="579"/>
        </pc:sldMkLst>
        <pc:spChg chg="mod">
          <ac:chgData name="Anatoliy Kigel" userId="7432c6c4687b0a9c" providerId="LiveId" clId="{25930D61-1E46-462B-88CC-6B52A533784F}" dt="2021-09-25T10:42:23.402" v="499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5.916" v="500" actId="20577"/>
        <pc:sldMkLst>
          <pc:docMk/>
          <pc:sldMk cId="2452565016" sldId="580"/>
        </pc:sldMkLst>
        <pc:spChg chg="mod">
          <ac:chgData name="Anatoliy Kigel" userId="7432c6c4687b0a9c" providerId="LiveId" clId="{25930D61-1E46-462B-88CC-6B52A533784F}" dt="2021-09-25T10:42:35.916" v="500" actId="20577"/>
          <ac:spMkLst>
            <pc:docMk/>
            <pc:sldMk cId="2452565016" sldId="580"/>
            <ac:spMk id="5" creationId="{00000000-0000-0000-0000-000000000000}"/>
          </ac:spMkLst>
        </pc:spChg>
      </pc:sldChg>
      <pc:sldChg chg="add ord">
        <pc:chgData name="Anatoliy Kigel" userId="7432c6c4687b0a9c" providerId="LiveId" clId="{25930D61-1E46-462B-88CC-6B52A533784F}" dt="2021-09-25T10:46:44.444" v="515"/>
        <pc:sldMkLst>
          <pc:docMk/>
          <pc:sldMk cId="1279747194" sldId="581"/>
        </pc:sldMkLst>
      </pc:sldChg>
      <pc:sldChg chg="modSp add mod ord">
        <pc:chgData name="Anatoliy Kigel" userId="7432c6c4687b0a9c" providerId="LiveId" clId="{25930D61-1E46-462B-88CC-6B52A533784F}" dt="2021-09-25T10:47:27.458" v="520" actId="122"/>
        <pc:sldMkLst>
          <pc:docMk/>
          <pc:sldMk cId="774951071" sldId="582"/>
        </pc:sldMkLst>
        <pc:spChg chg="mod">
          <ac:chgData name="Anatoliy Kigel" userId="7432c6c4687b0a9c" providerId="LiveId" clId="{25930D61-1E46-462B-88CC-6B52A533784F}" dt="2021-09-25T10:47:27.458" v="520" actId="122"/>
          <ac:spMkLst>
            <pc:docMk/>
            <pc:sldMk cId="774951071" sldId="582"/>
            <ac:spMk id="7" creationId="{00000000-0000-0000-0000-000000000000}"/>
          </ac:spMkLst>
        </pc:spChg>
      </pc:sldChg>
      <pc:sldChg chg="modSp add mod ord">
        <pc:chgData name="Anatoliy Kigel" userId="7432c6c4687b0a9c" providerId="LiveId" clId="{25930D61-1E46-462B-88CC-6B52A533784F}" dt="2021-09-25T16:27:54.002" v="1138" actId="14100"/>
        <pc:sldMkLst>
          <pc:docMk/>
          <pc:sldMk cId="23627595" sldId="583"/>
        </pc:sldMkLst>
        <pc:spChg chg="mod">
          <ac:chgData name="Anatoliy Kigel" userId="7432c6c4687b0a9c" providerId="LiveId" clId="{25930D61-1E46-462B-88CC-6B52A533784F}" dt="2021-09-25T16:27:54.002" v="1138" actId="14100"/>
          <ac:spMkLst>
            <pc:docMk/>
            <pc:sldMk cId="23627595" sldId="583"/>
            <ac:spMk id="3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6:44.879" v="1189" actId="47"/>
        <pc:sldMkLst>
          <pc:docMk/>
          <pc:sldMk cId="2717974390" sldId="584"/>
        </pc:sldMkLst>
      </pc:sldChg>
    </pc:docChg>
  </pc:docChgLst>
  <pc:docChgLst>
    <pc:chgData name="Anatoliy Kigel" userId="7432c6c4687b0a9c" providerId="LiveId" clId="{BE78B71D-2B01-4016-8F18-E263CE1576F3}"/>
    <pc:docChg chg="undo custSel modSld">
      <pc:chgData name="Anatoliy Kigel" userId="7432c6c4687b0a9c" providerId="LiveId" clId="{BE78B71D-2B01-4016-8F18-E263CE1576F3}" dt="2021-01-30T18:36:02.799" v="252" actId="113"/>
      <pc:docMkLst>
        <pc:docMk/>
      </pc:docMkLst>
      <pc:sldChg chg="addSp modSp mod">
        <pc:chgData name="Anatoliy Kigel" userId="7432c6c4687b0a9c" providerId="LiveId" clId="{BE78B71D-2B01-4016-8F18-E263CE1576F3}" dt="2021-01-30T18:35:27.893" v="251" actId="1035"/>
        <pc:sldMkLst>
          <pc:docMk/>
          <pc:sldMk cId="2234055322" sldId="484"/>
        </pc:sldMkLst>
        <pc:spChg chg="mod">
          <ac:chgData name="Anatoliy Kigel" userId="7432c6c4687b0a9c" providerId="LiveId" clId="{BE78B71D-2B01-4016-8F18-E263CE1576F3}" dt="2021-01-30T18:34:55.855" v="23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5:27.893" v="251" actId="1035"/>
          <ac:spMkLst>
            <pc:docMk/>
            <pc:sldMk cId="2234055322" sldId="484"/>
            <ac:spMk id="3" creationId="{00000000-0000-0000-0000-000000000000}"/>
          </ac:spMkLst>
        </pc:spChg>
        <pc:spChg chg="add mod">
          <ac:chgData name="Anatoliy Kigel" userId="7432c6c4687b0a9c" providerId="LiveId" clId="{BE78B71D-2B01-4016-8F18-E263CE1576F3}" dt="2021-01-30T18:35:21.275" v="249" actId="20577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BE78B71D-2B01-4016-8F18-E263CE1576F3}" dt="2021-01-29T17:41:48.070" v="32" actId="1036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3:20.436" v="37" actId="403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BE78B71D-2B01-4016-8F18-E263CE1576F3}" dt="2021-01-30T18:36:02.799" v="252" actId="113"/>
        <pc:sldMkLst>
          <pc:docMk/>
          <pc:sldMk cId="2707669526" sldId="499"/>
        </pc:sldMkLst>
        <pc:spChg chg="mod">
          <ac:chgData name="Anatoliy Kigel" userId="7432c6c4687b0a9c" providerId="LiveId" clId="{BE78B71D-2B01-4016-8F18-E263CE1576F3}" dt="2021-01-30T18:36:02.799" v="252" actId="113"/>
          <ac:spMkLst>
            <pc:docMk/>
            <pc:sldMk cId="2707669526" sldId="499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68DCE13F-83D2-4C51-8CC7-CE40891CA3A2}"/>
    <pc:docChg chg="undo custSel addSld modSld">
      <pc:chgData name="Anatoliy Kigel" userId="7432c6c4687b0a9c" providerId="LiveId" clId="{68DCE13F-83D2-4C51-8CC7-CE40891CA3A2}" dt="2021-05-11T20:35:48.445" v="242" actId="1035"/>
      <pc:docMkLst>
        <pc:docMk/>
      </pc:docMkLst>
      <pc:sldChg chg="addSp delSp modSp mod">
        <pc:chgData name="Anatoliy Kigel" userId="7432c6c4687b0a9c" providerId="LiveId" clId="{68DCE13F-83D2-4C51-8CC7-CE40891CA3A2}" dt="2021-05-11T20:35:48.445" v="242" actId="1035"/>
        <pc:sldMkLst>
          <pc:docMk/>
          <pc:sldMk cId="2620875190" sldId="392"/>
        </pc:sldMkLst>
        <pc:spChg chg="mod">
          <ac:chgData name="Anatoliy Kigel" userId="7432c6c4687b0a9c" providerId="LiveId" clId="{68DCE13F-83D2-4C51-8CC7-CE40891CA3A2}" dt="2021-05-11T20:35:48.445" v="242" actId="1035"/>
          <ac:spMkLst>
            <pc:docMk/>
            <pc:sldMk cId="2620875190" sldId="392"/>
            <ac:spMk id="3" creationId="{00000000-0000-0000-0000-000000000000}"/>
          </ac:spMkLst>
        </pc:spChg>
        <pc:picChg chg="add mod">
          <ac:chgData name="Anatoliy Kigel" userId="7432c6c4687b0a9c" providerId="LiveId" clId="{68DCE13F-83D2-4C51-8CC7-CE40891CA3A2}" dt="2021-05-11T20:35:02.191" v="220" actId="1440"/>
          <ac:picMkLst>
            <pc:docMk/>
            <pc:sldMk cId="2620875190" sldId="392"/>
            <ac:picMk id="2" creationId="{1048F2D9-BF27-4B25-BF42-2C1064DB10BF}"/>
          </ac:picMkLst>
        </pc:picChg>
        <pc:picChg chg="del">
          <ac:chgData name="Anatoliy Kigel" userId="7432c6c4687b0a9c" providerId="LiveId" clId="{68DCE13F-83D2-4C51-8CC7-CE40891CA3A2}" dt="2021-05-11T20:33:34.480" v="193" actId="478"/>
          <ac:picMkLst>
            <pc:docMk/>
            <pc:sldMk cId="2620875190" sldId="392"/>
            <ac:picMk id="3074" creationId="{00000000-0000-0000-0000-000000000000}"/>
          </ac:picMkLst>
        </pc:picChg>
      </pc:sldChg>
      <pc:sldChg chg="modSp mod">
        <pc:chgData name="Anatoliy Kigel" userId="7432c6c4687b0a9c" providerId="LiveId" clId="{68DCE13F-83D2-4C51-8CC7-CE40891CA3A2}" dt="2021-05-08T10:14:18.646" v="6" actId="20577"/>
        <pc:sldMkLst>
          <pc:docMk/>
          <pc:sldMk cId="708375886" sldId="428"/>
        </pc:sldMkLst>
        <pc:spChg chg="mod">
          <ac:chgData name="Anatoliy Kigel" userId="7432c6c4687b0a9c" providerId="LiveId" clId="{68DCE13F-83D2-4C51-8CC7-CE40891CA3A2}" dt="2021-05-08T10:14:14.822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18.646" v="6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">
        <pc:chgData name="Anatoliy Kigel" userId="7432c6c4687b0a9c" providerId="LiveId" clId="{68DCE13F-83D2-4C51-8CC7-CE40891CA3A2}" dt="2021-05-11T20:19:03.332" v="17" actId="1076"/>
        <pc:sldMkLst>
          <pc:docMk/>
          <pc:sldMk cId="111885293" sldId="434"/>
        </pc:sldMkLst>
        <pc:picChg chg="mod">
          <ac:chgData name="Anatoliy Kigel" userId="7432c6c4687b0a9c" providerId="LiveId" clId="{68DCE13F-83D2-4C51-8CC7-CE40891CA3A2}" dt="2021-05-11T20:19:03.332" v="17" actId="1076"/>
          <ac:picMkLst>
            <pc:docMk/>
            <pc:sldMk cId="111885293" sldId="434"/>
            <ac:picMk id="1026" creationId="{00000000-0000-0000-0000-000000000000}"/>
          </ac:picMkLst>
        </pc:picChg>
      </pc:sldChg>
      <pc:sldChg chg="addSp delSp modSp mod">
        <pc:chgData name="Anatoliy Kigel" userId="7432c6c4687b0a9c" providerId="LiveId" clId="{68DCE13F-83D2-4C51-8CC7-CE40891CA3A2}" dt="2021-05-11T20:24:32.451" v="80" actId="1076"/>
        <pc:sldMkLst>
          <pc:docMk/>
          <pc:sldMk cId="1465214063" sldId="445"/>
        </pc:sldMkLst>
        <pc:spChg chg="add del">
          <ac:chgData name="Anatoliy Kigel" userId="7432c6c4687b0a9c" providerId="LiveId" clId="{68DCE13F-83D2-4C51-8CC7-CE40891CA3A2}" dt="2021-05-11T20:19:49.271" v="20" actId="22"/>
          <ac:spMkLst>
            <pc:docMk/>
            <pc:sldMk cId="1465214063" sldId="445"/>
            <ac:spMk id="9" creationId="{220B39A0-5C54-4334-B517-6C2A405CB347}"/>
          </ac:spMkLst>
        </pc:spChg>
        <pc:spChg chg="add del">
          <ac:chgData name="Anatoliy Kigel" userId="7432c6c4687b0a9c" providerId="LiveId" clId="{68DCE13F-83D2-4C51-8CC7-CE40891CA3A2}" dt="2021-05-11T20:20:46.775" v="32"/>
          <ac:spMkLst>
            <pc:docMk/>
            <pc:sldMk cId="1465214063" sldId="445"/>
            <ac:spMk id="12" creationId="{803A456C-8869-43C3-BEE3-22B29E6D639E}"/>
          </ac:spMkLst>
        </pc:spChg>
        <pc:spChg chg="add del">
          <ac:chgData name="Anatoliy Kigel" userId="7432c6c4687b0a9c" providerId="LiveId" clId="{68DCE13F-83D2-4C51-8CC7-CE40891CA3A2}" dt="2021-05-11T20:20:35.026" v="27" actId="22"/>
          <ac:spMkLst>
            <pc:docMk/>
            <pc:sldMk cId="1465214063" sldId="445"/>
            <ac:spMk id="13" creationId="{8DB74972-A103-46EA-8FA8-04DCF3CDE366}"/>
          </ac:spMkLst>
        </pc:spChg>
        <pc:spChg chg="add del">
          <ac:chgData name="Anatoliy Kigel" userId="7432c6c4687b0a9c" providerId="LiveId" clId="{68DCE13F-83D2-4C51-8CC7-CE40891CA3A2}" dt="2021-05-11T20:20:50.802" v="34"/>
          <ac:spMkLst>
            <pc:docMk/>
            <pc:sldMk cId="1465214063" sldId="445"/>
            <ac:spMk id="14" creationId="{D05A244C-02E0-4366-8B2E-389C6A5AFE74}"/>
          </ac:spMkLst>
        </pc:spChg>
        <pc:spChg chg="add del">
          <ac:chgData name="Anatoliy Kigel" userId="7432c6c4687b0a9c" providerId="LiveId" clId="{68DCE13F-83D2-4C51-8CC7-CE40891CA3A2}" dt="2021-05-11T20:22:04.870" v="47"/>
          <ac:spMkLst>
            <pc:docMk/>
            <pc:sldMk cId="1465214063" sldId="445"/>
            <ac:spMk id="16" creationId="{12566C8A-7341-4ADA-BFAE-331FB37889F0}"/>
          </ac:spMkLst>
        </pc:spChg>
        <pc:spChg chg="add del">
          <ac:chgData name="Anatoliy Kigel" userId="7432c6c4687b0a9c" providerId="LiveId" clId="{68DCE13F-83D2-4C51-8CC7-CE40891CA3A2}" dt="2021-05-11T20:22:07.646" v="49"/>
          <ac:spMkLst>
            <pc:docMk/>
            <pc:sldMk cId="1465214063" sldId="445"/>
            <ac:spMk id="17" creationId="{B24020ED-B132-4907-AF2F-C8166756067B}"/>
          </ac:spMkLst>
        </pc:spChg>
        <pc:spChg chg="add del">
          <ac:chgData name="Anatoliy Kigel" userId="7432c6c4687b0a9c" providerId="LiveId" clId="{68DCE13F-83D2-4C51-8CC7-CE40891CA3A2}" dt="2021-05-11T20:21:03.696" v="36" actId="22"/>
          <ac:spMkLst>
            <pc:docMk/>
            <pc:sldMk cId="1465214063" sldId="445"/>
            <ac:spMk id="18" creationId="{A6D15ED4-7F19-4710-93B8-08412C2B490A}"/>
          </ac:spMkLst>
        </pc:spChg>
        <pc:picChg chg="del">
          <ac:chgData name="Anatoliy Kigel" userId="7432c6c4687b0a9c" providerId="LiveId" clId="{68DCE13F-83D2-4C51-8CC7-CE40891CA3A2}" dt="2021-05-11T20:19:48.167" v="18" actId="478"/>
          <ac:picMkLst>
            <pc:docMk/>
            <pc:sldMk cId="1465214063" sldId="445"/>
            <ac:picMk id="3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05.077" v="78" actId="1076"/>
          <ac:picMkLst>
            <pc:docMk/>
            <pc:sldMk cId="1465214063" sldId="445"/>
            <ac:picMk id="7" creationId="{DBD432F7-0920-4269-A6D1-62E31849096E}"/>
          </ac:picMkLst>
        </pc:picChg>
        <pc:picChg chg="add mod">
          <ac:chgData name="Anatoliy Kigel" userId="7432c6c4687b0a9c" providerId="LiveId" clId="{68DCE13F-83D2-4C51-8CC7-CE40891CA3A2}" dt="2021-05-11T20:24:32.451" v="80" actId="1076"/>
          <ac:picMkLst>
            <pc:docMk/>
            <pc:sldMk cId="1465214063" sldId="445"/>
            <ac:picMk id="20" creationId="{F73C3A19-9B1C-4A74-A55D-0CF8BA289099}"/>
          </ac:picMkLst>
        </pc:picChg>
        <pc:picChg chg="add mod">
          <ac:chgData name="Anatoliy Kigel" userId="7432c6c4687b0a9c" providerId="LiveId" clId="{68DCE13F-83D2-4C51-8CC7-CE40891CA3A2}" dt="2021-05-11T20:23:53.534" v="74" actId="1076"/>
          <ac:picMkLst>
            <pc:docMk/>
            <pc:sldMk cId="1465214063" sldId="445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0:02.728" v="25" actId="478"/>
          <ac:picMkLst>
            <pc:docMk/>
            <pc:sldMk cId="1465214063" sldId="445"/>
            <ac:picMk id="1028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26.832" v="79" actId="1076"/>
          <ac:picMkLst>
            <pc:docMk/>
            <pc:sldMk cId="1465214063" sldId="445"/>
            <ac:picMk id="1032" creationId="{E78E5E34-15E5-4C70-93EC-E2DFF944C95D}"/>
          </ac:picMkLst>
        </pc:picChg>
        <pc:picChg chg="add del mod">
          <ac:chgData name="Anatoliy Kigel" userId="7432c6c4687b0a9c" providerId="LiveId" clId="{68DCE13F-83D2-4C51-8CC7-CE40891CA3A2}" dt="2021-05-11T20:23:41.734" v="70" actId="478"/>
          <ac:picMkLst>
            <pc:docMk/>
            <pc:sldMk cId="1465214063" sldId="445"/>
            <ac:picMk id="1034" creationId="{17992B60-9A9A-4FC0-ACA4-E12E7767CD72}"/>
          </ac:picMkLst>
        </pc:picChg>
        <pc:picChg chg="add mod">
          <ac:chgData name="Anatoliy Kigel" userId="7432c6c4687b0a9c" providerId="LiveId" clId="{68DCE13F-83D2-4C51-8CC7-CE40891CA3A2}" dt="2021-05-11T20:23:56.528" v="76" actId="1076"/>
          <ac:picMkLst>
            <pc:docMk/>
            <pc:sldMk cId="1465214063" sldId="445"/>
            <ac:picMk id="1040" creationId="{D12D3372-8FB8-4092-A6DD-A5B78F718610}"/>
          </ac:picMkLst>
        </pc:picChg>
      </pc:sldChg>
      <pc:sldChg chg="modSp mod">
        <pc:chgData name="Anatoliy Kigel" userId="7432c6c4687b0a9c" providerId="LiveId" clId="{68DCE13F-83D2-4C51-8CC7-CE40891CA3A2}" dt="2021-05-08T10:15:22.919" v="15" actId="113"/>
        <pc:sldMkLst>
          <pc:docMk/>
          <pc:sldMk cId="2234055322" sldId="484"/>
        </pc:sldMkLst>
        <pc:spChg chg="mod">
          <ac:chgData name="Anatoliy Kigel" userId="7432c6c4687b0a9c" providerId="LiveId" clId="{68DCE13F-83D2-4C51-8CC7-CE40891CA3A2}" dt="2021-05-08T10:15:22.919" v="15" actId="113"/>
          <ac:spMkLst>
            <pc:docMk/>
            <pc:sldMk cId="2234055322" sldId="484"/>
            <ac:spMk id="4" creationId="{0D73DC98-BD72-4563-B8E6-1AFB9397D8F4}"/>
          </ac:spMkLst>
        </pc:spChg>
      </pc:sldChg>
      <pc:sldChg chg="modSp mod">
        <pc:chgData name="Anatoliy Kigel" userId="7432c6c4687b0a9c" providerId="LiveId" clId="{68DCE13F-83D2-4C51-8CC7-CE40891CA3A2}" dt="2021-05-08T10:14:33.254" v="13" actId="20577"/>
        <pc:sldMkLst>
          <pc:docMk/>
          <pc:sldMk cId="1064840177" sldId="495"/>
        </pc:sldMkLst>
        <pc:spChg chg="mod">
          <ac:chgData name="Anatoliy Kigel" userId="7432c6c4687b0a9c" providerId="LiveId" clId="{68DCE13F-83D2-4C51-8CC7-CE40891CA3A2}" dt="2021-05-08T10:14:29.438" v="8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33.254" v="13" actId="20577"/>
          <ac:spMkLst>
            <pc:docMk/>
            <pc:sldMk cId="1064840177" sldId="495"/>
            <ac:spMk id="4" creationId="{00000000-0000-0000-0000-000000000000}"/>
          </ac:spMkLst>
        </pc:spChg>
      </pc:sldChg>
      <pc:sldChg chg="addSp delSp modSp add mod">
        <pc:chgData name="Anatoliy Kigel" userId="7432c6c4687b0a9c" providerId="LiveId" clId="{68DCE13F-83D2-4C51-8CC7-CE40891CA3A2}" dt="2021-05-11T20:31:45.300" v="192" actId="14100"/>
        <pc:sldMkLst>
          <pc:docMk/>
          <pc:sldMk cId="3782721462" sldId="543"/>
        </pc:sldMkLst>
        <pc:spChg chg="del mod">
          <ac:chgData name="Anatoliy Kigel" userId="7432c6c4687b0a9c" providerId="LiveId" clId="{68DCE13F-83D2-4C51-8CC7-CE40891CA3A2}" dt="2021-05-11T20:28:24.714" v="116"/>
          <ac:spMkLst>
            <pc:docMk/>
            <pc:sldMk cId="3782721462" sldId="543"/>
            <ac:spMk id="4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29.071" v="122" actId="478"/>
          <ac:spMkLst>
            <pc:docMk/>
            <pc:sldMk cId="3782721462" sldId="543"/>
            <ac:spMk id="6" creationId="{00000000-0000-0000-0000-000000000000}"/>
          </ac:spMkLst>
        </pc:spChg>
        <pc:spChg chg="del mod">
          <ac:chgData name="Anatoliy Kigel" userId="7432c6c4687b0a9c" providerId="LiveId" clId="{68DCE13F-83D2-4C51-8CC7-CE40891CA3A2}" dt="2021-05-11T20:28:36.457" v="126" actId="21"/>
          <ac:spMkLst>
            <pc:docMk/>
            <pc:sldMk cId="3782721462" sldId="543"/>
            <ac:spMk id="8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30.109" v="123" actId="478"/>
          <ac:spMkLst>
            <pc:docMk/>
            <pc:sldMk cId="3782721462" sldId="543"/>
            <ac:spMk id="10" creationId="{00000000-0000-0000-0000-000000000000}"/>
          </ac:spMkLst>
        </pc:spChg>
        <pc:spChg chg="add mod">
          <ac:chgData name="Anatoliy Kigel" userId="7432c6c4687b0a9c" providerId="LiveId" clId="{68DCE13F-83D2-4C51-8CC7-CE40891CA3A2}" dt="2021-05-11T20:31:40.615" v="191" actId="403"/>
          <ac:spMkLst>
            <pc:docMk/>
            <pc:sldMk cId="3782721462" sldId="543"/>
            <ac:spMk id="12" creationId="{D8735C15-136F-4E76-AE52-8BA94B0D8676}"/>
          </ac:spMkLst>
        </pc:spChg>
        <pc:picChg chg="del">
          <ac:chgData name="Anatoliy Kigel" userId="7432c6c4687b0a9c" providerId="LiveId" clId="{68DCE13F-83D2-4C51-8CC7-CE40891CA3A2}" dt="2021-05-11T20:28:25.873" v="117" actId="478"/>
          <ac:picMkLst>
            <pc:docMk/>
            <pc:sldMk cId="3782721462" sldId="543"/>
            <ac:picMk id="7" creationId="{DBD432F7-0920-4269-A6D1-62E31849096E}"/>
          </ac:picMkLst>
        </pc:picChg>
        <pc:picChg chg="del">
          <ac:chgData name="Anatoliy Kigel" userId="7432c6c4687b0a9c" providerId="LiveId" clId="{68DCE13F-83D2-4C51-8CC7-CE40891CA3A2}" dt="2021-05-11T20:28:27.845" v="121" actId="478"/>
          <ac:picMkLst>
            <pc:docMk/>
            <pc:sldMk cId="3782721462" sldId="543"/>
            <ac:picMk id="20" creationId="{F73C3A19-9B1C-4A74-A55D-0CF8BA289099}"/>
          </ac:picMkLst>
        </pc:picChg>
        <pc:picChg chg="del">
          <ac:chgData name="Anatoliy Kigel" userId="7432c6c4687b0a9c" providerId="LiveId" clId="{68DCE13F-83D2-4C51-8CC7-CE40891CA3A2}" dt="2021-05-11T20:28:26.917" v="119" actId="478"/>
          <ac:picMkLst>
            <pc:docMk/>
            <pc:sldMk cId="3782721462" sldId="543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8:27.444" v="120" actId="478"/>
          <ac:picMkLst>
            <pc:docMk/>
            <pc:sldMk cId="3782721462" sldId="543"/>
            <ac:picMk id="1032" creationId="{E78E5E34-15E5-4C70-93EC-E2DFF944C95D}"/>
          </ac:picMkLst>
        </pc:picChg>
        <pc:picChg chg="del">
          <ac:chgData name="Anatoliy Kigel" userId="7432c6c4687b0a9c" providerId="LiveId" clId="{68DCE13F-83D2-4C51-8CC7-CE40891CA3A2}" dt="2021-05-11T20:28:26.463" v="118" actId="478"/>
          <ac:picMkLst>
            <pc:docMk/>
            <pc:sldMk cId="3782721462" sldId="543"/>
            <ac:picMk id="1040" creationId="{D12D3372-8FB8-4092-A6DD-A5B78F718610}"/>
          </ac:picMkLst>
        </pc:picChg>
        <pc:picChg chg="add del mod">
          <ac:chgData name="Anatoliy Kigel" userId="7432c6c4687b0a9c" providerId="LiveId" clId="{68DCE13F-83D2-4C51-8CC7-CE40891CA3A2}" dt="2021-05-11T20:29:32.117" v="133" actId="478"/>
          <ac:picMkLst>
            <pc:docMk/>
            <pc:sldMk cId="3782721462" sldId="543"/>
            <ac:picMk id="2050" creationId="{DD1CF752-4B8C-4C3F-A139-8DAB72F553C6}"/>
          </ac:picMkLst>
        </pc:picChg>
        <pc:picChg chg="add mod">
          <ac:chgData name="Anatoliy Kigel" userId="7432c6c4687b0a9c" providerId="LiveId" clId="{68DCE13F-83D2-4C51-8CC7-CE40891CA3A2}" dt="2021-05-11T20:31:45.300" v="192" actId="14100"/>
          <ac:picMkLst>
            <pc:docMk/>
            <pc:sldMk cId="3782721462" sldId="543"/>
            <ac:picMk id="2052" creationId="{8DEFE6B9-E44C-4668-A9ED-DCAD81626AAA}"/>
          </ac:picMkLst>
        </pc:picChg>
        <pc:picChg chg="add mod">
          <ac:chgData name="Anatoliy Kigel" userId="7432c6c4687b0a9c" providerId="LiveId" clId="{68DCE13F-83D2-4C51-8CC7-CE40891CA3A2}" dt="2021-05-11T20:31:06.244" v="177" actId="1037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4B354C4F-551D-4F7D-91F3-6F8BAD3878F3}"/>
    <pc:docChg chg="modSld">
      <pc:chgData name="Anatoliy Kigel" userId="7432c6c4687b0a9c" providerId="LiveId" clId="{4B354C4F-551D-4F7D-91F3-6F8BAD3878F3}" dt="2021-05-14T04:56:21.008" v="11" actId="1038"/>
      <pc:docMkLst>
        <pc:docMk/>
      </pc:docMkLst>
      <pc:sldChg chg="modSp">
        <pc:chgData name="Anatoliy Kigel" userId="7432c6c4687b0a9c" providerId="LiveId" clId="{4B354C4F-551D-4F7D-91F3-6F8BAD3878F3}" dt="2021-05-14T04:56:21.008" v="11" actId="1038"/>
        <pc:sldMkLst>
          <pc:docMk/>
          <pc:sldMk cId="3782721462" sldId="543"/>
        </pc:sldMkLst>
        <pc:picChg chg="mod">
          <ac:chgData name="Anatoliy Kigel" userId="7432c6c4687b0a9c" providerId="LiveId" clId="{4B354C4F-551D-4F7D-91F3-6F8BAD3878F3}" dt="2021-05-14T04:56:21.008" v="11" actId="1038"/>
          <ac:picMkLst>
            <pc:docMk/>
            <pc:sldMk cId="3782721462" sldId="543"/>
            <ac:picMk id="2052" creationId="{8DEFE6B9-E44C-4668-A9ED-DCAD81626AAA}"/>
          </ac:picMkLst>
        </pc:picChg>
        <pc:picChg chg="mod">
          <ac:chgData name="Anatoliy Kigel" userId="7432c6c4687b0a9c" providerId="LiveId" clId="{4B354C4F-551D-4F7D-91F3-6F8BAD3878F3}" dt="2021-05-14T04:56:14.152" v="0" actId="14100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5280EE00-F77E-4DFF-9966-EF21C432D375}"/>
    <pc:docChg chg="undo custSel modSld">
      <pc:chgData name="Anatoliy Kigel" userId="7432c6c4687b0a9c" providerId="LiveId" clId="{5280EE00-F77E-4DFF-9966-EF21C432D375}" dt="2021-10-02T10:57:25.782" v="99" actId="6549"/>
      <pc:docMkLst>
        <pc:docMk/>
      </pc:docMkLst>
      <pc:sldChg chg="modSp mod">
        <pc:chgData name="Anatoliy Kigel" userId="7432c6c4687b0a9c" providerId="LiveId" clId="{5280EE00-F77E-4DFF-9966-EF21C432D375}" dt="2021-09-30T17:15:27.110" v="51" actId="790"/>
        <pc:sldMkLst>
          <pc:docMk/>
          <pc:sldMk cId="2561848672" sldId="256"/>
        </pc:sldMkLst>
        <pc:spChg chg="mod">
          <ac:chgData name="Anatoliy Kigel" userId="7432c6c4687b0a9c" providerId="LiveId" clId="{5280EE00-F77E-4DFF-9966-EF21C432D375}" dt="2021-09-30T17:15:27.110" v="51" actId="790"/>
          <ac:spMkLst>
            <pc:docMk/>
            <pc:sldMk cId="2561848672" sldId="256"/>
            <ac:spMk id="2" creationId="{00000000-0000-0000-0000-000000000000}"/>
          </ac:spMkLst>
        </pc:spChg>
      </pc:sldChg>
      <pc:sldChg chg="modSp mod">
        <pc:chgData name="Anatoliy Kigel" userId="7432c6c4687b0a9c" providerId="LiveId" clId="{5280EE00-F77E-4DFF-9966-EF21C432D375}" dt="2021-10-02T10:57:25.782" v="99" actId="6549"/>
        <pc:sldMkLst>
          <pc:docMk/>
          <pc:sldMk cId="2234055322" sldId="484"/>
        </pc:sldMkLst>
        <pc:spChg chg="mod">
          <ac:chgData name="Anatoliy Kigel" userId="7432c6c4687b0a9c" providerId="LiveId" clId="{5280EE00-F77E-4DFF-9966-EF21C432D375}" dt="2021-09-30T12:16:21.555" v="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5280EE00-F77E-4DFF-9966-EF21C432D375}" dt="2021-10-02T10:57:25.782" v="99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5280EE00-F77E-4DFF-9966-EF21C432D375}" dt="2021-09-30T12:16:50.437" v="14" actId="1076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5280EE00-F77E-4DFF-9966-EF21C432D375}" dt="2021-10-02T10:57:13.731" v="90" actId="14100"/>
          <ac:spMkLst>
            <pc:docMk/>
            <pc:sldMk cId="2234055322" sldId="484"/>
            <ac:spMk id="7" creationId="{00000000-0000-0000-0000-000000000000}"/>
          </ac:spMkLst>
        </pc:spChg>
      </pc:sldChg>
    </pc:docChg>
  </pc:docChgLst>
  <pc:docChgLst>
    <pc:chgData name="Anatoliy Kigel" userId="7432c6c4687b0a9c" providerId="LiveId" clId="{77E40EE0-7A9F-42C1-9862-3F0F198A60C1}"/>
    <pc:docChg chg="undo custSel addSld delSld modSld sldOrd">
      <pc:chgData name="Anatoliy Kigel" userId="7432c6c4687b0a9c" providerId="LiveId" clId="{77E40EE0-7A9F-42C1-9862-3F0F198A60C1}" dt="2021-01-27T18:52:02.498" v="683" actId="20577"/>
      <pc:docMkLst>
        <pc:docMk/>
      </pc:docMkLst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45493617" sldId="260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988303174" sldId="260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407472749" sldId="261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050824649" sldId="261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506496130" sldId="262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40329386" sldId="262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2383362792" sldId="263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98537711" sldId="263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874961883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100045856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999231018" sldId="268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126779798" sldId="268"/>
        </pc:sldMkLst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896187560" sldId="287"/>
        </pc:sldMkLst>
        <pc:spChg chg="mod">
          <ac:chgData name="Anatoliy Kigel" userId="7432c6c4687b0a9c" providerId="LiveId" clId="{77E40EE0-7A9F-42C1-9862-3F0F198A60C1}" dt="2021-01-27T08:24:23.764" v="599" actId="20577"/>
          <ac:spMkLst>
            <pc:docMk/>
            <pc:sldMk cId="1896187560" sldId="287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1.861" v="644" actId="20577"/>
        <pc:sldMkLst>
          <pc:docMk/>
          <pc:sldMk cId="2851503963" sldId="287"/>
        </pc:sldMkLst>
        <pc:spChg chg="mod">
          <ac:chgData name="Anatoliy Kigel" userId="7432c6c4687b0a9c" providerId="LiveId" clId="{77E40EE0-7A9F-42C1-9862-3F0F198A60C1}" dt="2021-01-27T18:46:51.861" v="644" actId="20577"/>
          <ac:spMkLst>
            <pc:docMk/>
            <pc:sldMk cId="2851503963" sldId="28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976763111" sldId="306"/>
        </pc:sldMkLst>
      </pc:sldChg>
      <pc:sldChg chg="del">
        <pc:chgData name="Anatoliy Kigel" userId="7432c6c4687b0a9c" providerId="LiveId" clId="{77E40EE0-7A9F-42C1-9862-3F0F198A60C1}" dt="2021-01-27T18:44:58.305" v="636" actId="47"/>
        <pc:sldMkLst>
          <pc:docMk/>
          <pc:sldMk cId="3004324822" sldId="321"/>
        </pc:sldMkLst>
      </pc:sldChg>
      <pc:sldChg chg="del">
        <pc:chgData name="Anatoliy Kigel" userId="7432c6c4687b0a9c" providerId="LiveId" clId="{77E40EE0-7A9F-42C1-9862-3F0F198A60C1}" dt="2021-01-27T18:45:15.292" v="638" actId="47"/>
        <pc:sldMkLst>
          <pc:docMk/>
          <pc:sldMk cId="2311604430" sldId="322"/>
        </pc:sldMkLst>
      </pc:sldChg>
      <pc:sldChg chg="delSp del mod">
        <pc:chgData name="Anatoliy Kigel" userId="7432c6c4687b0a9c" providerId="LiveId" clId="{77E40EE0-7A9F-42C1-9862-3F0F198A60C1}" dt="2021-01-27T18:45:15.292" v="638" actId="47"/>
        <pc:sldMkLst>
          <pc:docMk/>
          <pc:sldMk cId="1049924579" sldId="324"/>
        </pc:sldMkLst>
        <pc:spChg chg="del">
          <ac:chgData name="Anatoliy Kigel" userId="7432c6c4687b0a9c" providerId="LiveId" clId="{77E40EE0-7A9F-42C1-9862-3F0F198A60C1}" dt="2021-01-26T07:47:57.601" v="12" actId="478"/>
          <ac:spMkLst>
            <pc:docMk/>
            <pc:sldMk cId="1049924579" sldId="324"/>
            <ac:spMk id="9" creationId="{00000000-0000-0000-0000-000000000000}"/>
          </ac:spMkLst>
        </pc:spChg>
      </pc:sldChg>
      <pc:sldChg chg="modSp del mod ord">
        <pc:chgData name="Anatoliy Kigel" userId="7432c6c4687b0a9c" providerId="LiveId" clId="{77E40EE0-7A9F-42C1-9862-3F0F198A60C1}" dt="2021-01-27T18:45:06.887" v="637" actId="47"/>
        <pc:sldMkLst>
          <pc:docMk/>
          <pc:sldMk cId="150353583" sldId="325"/>
        </pc:sldMkLst>
        <pc:spChg chg="mod">
          <ac:chgData name="Anatoliy Kigel" userId="7432c6c4687b0a9c" providerId="LiveId" clId="{77E40EE0-7A9F-42C1-9862-3F0F198A60C1}" dt="2021-01-26T08:50:50.982" v="492" actId="1035"/>
          <ac:spMkLst>
            <pc:docMk/>
            <pc:sldMk cId="150353583" sldId="325"/>
            <ac:spMk id="9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45:17.764" v="639" actId="20577"/>
        <pc:sldMkLst>
          <pc:docMk/>
          <pc:sldMk cId="3431039160" sldId="326"/>
        </pc:sldMkLst>
        <pc:spChg chg="mod">
          <ac:chgData name="Anatoliy Kigel" userId="7432c6c4687b0a9c" providerId="LiveId" clId="{77E40EE0-7A9F-42C1-9862-3F0F198A60C1}" dt="2021-01-27T18:45:17.764" v="639" actId="20577"/>
          <ac:spMkLst>
            <pc:docMk/>
            <pc:sldMk cId="3431039160" sldId="32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173296460" sldId="373"/>
        </pc:sldMkLst>
      </pc:sldChg>
      <pc:sldChg chg="del">
        <pc:chgData name="Anatoliy Kigel" userId="7432c6c4687b0a9c" providerId="LiveId" clId="{77E40EE0-7A9F-42C1-9862-3F0F198A60C1}" dt="2021-01-26T08:33:24.812" v="19" actId="47"/>
        <pc:sldMkLst>
          <pc:docMk/>
          <pc:sldMk cId="3796610069" sldId="391"/>
        </pc:sldMkLst>
      </pc:sldChg>
      <pc:sldChg chg="modSp mod">
        <pc:chgData name="Anatoliy Kigel" userId="7432c6c4687b0a9c" providerId="LiveId" clId="{77E40EE0-7A9F-42C1-9862-3F0F198A60C1}" dt="2021-01-27T08:21:12.700" v="552" actId="20577"/>
        <pc:sldMkLst>
          <pc:docMk/>
          <pc:sldMk cId="458115328" sldId="401"/>
        </pc:sldMkLst>
        <pc:spChg chg="mod">
          <ac:chgData name="Anatoliy Kigel" userId="7432c6c4687b0a9c" providerId="LiveId" clId="{77E40EE0-7A9F-42C1-9862-3F0F198A60C1}" dt="2021-01-27T08:21:12.700" v="552" actId="20577"/>
          <ac:spMkLst>
            <pc:docMk/>
            <pc:sldMk cId="458115328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681551600" sldId="403"/>
        </pc:sldMkLst>
      </pc:sldChg>
      <pc:sldChg chg="modSp mod">
        <pc:chgData name="Anatoliy Kigel" userId="7432c6c4687b0a9c" providerId="LiveId" clId="{77E40EE0-7A9F-42C1-9862-3F0F198A60C1}" dt="2021-01-26T12:21:02.921" v="513" actId="113"/>
        <pc:sldMkLst>
          <pc:docMk/>
          <pc:sldMk cId="719774039" sldId="404"/>
        </pc:sldMkLst>
        <pc:spChg chg="mod">
          <ac:chgData name="Anatoliy Kigel" userId="7432c6c4687b0a9c" providerId="LiveId" clId="{77E40EE0-7A9F-42C1-9862-3F0F198A60C1}" dt="2021-01-26T12:21:02.921" v="513" actId="113"/>
          <ac:spMkLst>
            <pc:docMk/>
            <pc:sldMk cId="719774039" sldId="404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2:20:58.996" v="512" actId="113"/>
        <pc:sldMkLst>
          <pc:docMk/>
          <pc:sldMk cId="992719377" sldId="419"/>
        </pc:sldMkLst>
        <pc:spChg chg="mod">
          <ac:chgData name="Anatoliy Kigel" userId="7432c6c4687b0a9c" providerId="LiveId" clId="{77E40EE0-7A9F-42C1-9862-3F0F198A60C1}" dt="2021-01-26T12:20:58.996" v="512" actId="113"/>
          <ac:spMkLst>
            <pc:docMk/>
            <pc:sldMk cId="992719377" sldId="41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73680763" sldId="42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2425865041" sldId="424"/>
        </pc:sldMkLst>
      </pc:sldChg>
      <pc:sldChg chg="modSp mod">
        <pc:chgData name="Anatoliy Kigel" userId="7432c6c4687b0a9c" providerId="LiveId" clId="{77E40EE0-7A9F-42C1-9862-3F0F198A60C1}" dt="2021-01-26T17:30:14.361" v="537" actId="207"/>
        <pc:sldMkLst>
          <pc:docMk/>
          <pc:sldMk cId="708375886" sldId="428"/>
        </pc:sldMkLst>
        <pc:spChg chg="mod">
          <ac:chgData name="Anatoliy Kigel" userId="7432c6c4687b0a9c" providerId="LiveId" clId="{77E40EE0-7A9F-42C1-9862-3F0F198A60C1}" dt="2021-01-26T07:46:31.551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14.361" v="537" actId="207"/>
          <ac:spMkLst>
            <pc:docMk/>
            <pc:sldMk cId="708375886" sldId="428"/>
            <ac:spMk id="4" creationId="{00000000-0000-0000-0000-000000000000}"/>
          </ac:spMkLst>
        </pc:spChg>
      </pc:sldChg>
      <pc:sldChg chg="modSp del mod">
        <pc:chgData name="Anatoliy Kigel" userId="7432c6c4687b0a9c" providerId="LiveId" clId="{77E40EE0-7A9F-42C1-9862-3F0F198A60C1}" dt="2021-01-27T18:45:15.292" v="638" actId="47"/>
        <pc:sldMkLst>
          <pc:docMk/>
          <pc:sldMk cId="1491991645" sldId="435"/>
        </pc:sldMkLst>
        <pc:spChg chg="mod">
          <ac:chgData name="Anatoliy Kigel" userId="7432c6c4687b0a9c" providerId="LiveId" clId="{77E40EE0-7A9F-42C1-9862-3F0F198A60C1}" dt="2021-01-27T08:21:17.804" v="557" actId="20577"/>
          <ac:spMkLst>
            <pc:docMk/>
            <pc:sldMk cId="1491991645" sldId="435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08:48:28.121" v="271" actId="113"/>
        <pc:sldMkLst>
          <pc:docMk/>
          <pc:sldMk cId="3529857113" sldId="436"/>
        </pc:sldMkLst>
        <pc:spChg chg="mod">
          <ac:chgData name="Anatoliy Kigel" userId="7432c6c4687b0a9c" providerId="LiveId" clId="{77E40EE0-7A9F-42C1-9862-3F0F198A60C1}" dt="2021-01-26T08:48:28.121" v="271" actId="113"/>
          <ac:spMkLst>
            <pc:docMk/>
            <pc:sldMk cId="3529857113" sldId="436"/>
            <ac:spMk id="3" creationId="{00000000-0000-0000-0000-000000000000}"/>
          </ac:spMkLst>
        </pc:spChg>
      </pc:sldChg>
      <pc:sldChg chg="delSp modSp mod">
        <pc:chgData name="Anatoliy Kigel" userId="7432c6c4687b0a9c" providerId="LiveId" clId="{77E40EE0-7A9F-42C1-9862-3F0F198A60C1}" dt="2021-01-27T18:44:49.821" v="635" actId="20577"/>
        <pc:sldMkLst>
          <pc:docMk/>
          <pc:sldMk cId="2873285835" sldId="437"/>
        </pc:sldMkLst>
        <pc:spChg chg="mod">
          <ac:chgData name="Anatoliy Kigel" userId="7432c6c4687b0a9c" providerId="LiveId" clId="{77E40EE0-7A9F-42C1-9862-3F0F198A60C1}" dt="2021-01-26T08:50:22.566" v="479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4:49.821" v="635" actId="20577"/>
          <ac:spMkLst>
            <pc:docMk/>
            <pc:sldMk cId="2873285835" sldId="437"/>
            <ac:spMk id="10" creationId="{00000000-0000-0000-0000-000000000000}"/>
          </ac:spMkLst>
        </pc:spChg>
        <pc:picChg chg="del">
          <ac:chgData name="Anatoliy Kigel" userId="7432c6c4687b0a9c" providerId="LiveId" clId="{77E40EE0-7A9F-42C1-9862-3F0F198A60C1}" dt="2021-01-26T08:48:45.366" v="272" actId="478"/>
          <ac:picMkLst>
            <pc:docMk/>
            <pc:sldMk cId="2873285835" sldId="437"/>
            <ac:picMk id="2" creationId="{00000000-0000-0000-0000-000000000000}"/>
          </ac:picMkLst>
        </pc:picChg>
      </pc:sldChg>
      <pc:sldChg chg="modSp mod">
        <pc:chgData name="Anatoliy Kigel" userId="7432c6c4687b0a9c" providerId="LiveId" clId="{77E40EE0-7A9F-42C1-9862-3F0F198A60C1}" dt="2021-01-27T18:45:23.443" v="640" actId="20577"/>
        <pc:sldMkLst>
          <pc:docMk/>
          <pc:sldMk cId="4056711555" sldId="440"/>
        </pc:sldMkLst>
        <pc:spChg chg="mod">
          <ac:chgData name="Anatoliy Kigel" userId="7432c6c4687b0a9c" providerId="LiveId" clId="{77E40EE0-7A9F-42C1-9862-3F0F198A60C1}" dt="2021-01-27T18:45:23.443" v="640" actId="20577"/>
          <ac:spMkLst>
            <pc:docMk/>
            <pc:sldMk cId="4056711555" sldId="440"/>
            <ac:spMk id="5" creationId="{00000000-0000-0000-0000-000000000000}"/>
          </ac:spMkLst>
        </pc:spChg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509148872" sldId="441"/>
        </pc:sldMkLst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2222374740" sldId="441"/>
        </pc:sldMkLst>
      </pc:sldChg>
      <pc:sldChg chg="del">
        <pc:chgData name="Anatoliy Kigel" userId="7432c6c4687b0a9c" providerId="LiveId" clId="{77E40EE0-7A9F-42C1-9862-3F0F198A60C1}" dt="2021-01-26T08:51:12.228" v="497" actId="47"/>
        <pc:sldMkLst>
          <pc:docMk/>
          <pc:sldMk cId="2352199981" sldId="450"/>
        </pc:sldMkLst>
      </pc:sldChg>
      <pc:sldChg chg="modSp del mod">
        <pc:chgData name="Anatoliy Kigel" userId="7432c6c4687b0a9c" providerId="LiveId" clId="{77E40EE0-7A9F-42C1-9862-3F0F198A60C1}" dt="2021-01-27T18:47:08.979" v="648" actId="47"/>
        <pc:sldMkLst>
          <pc:docMk/>
          <pc:sldMk cId="464596819" sldId="451"/>
        </pc:sldMkLst>
        <pc:spChg chg="mod">
          <ac:chgData name="Anatoliy Kigel" userId="7432c6c4687b0a9c" providerId="LiveId" clId="{77E40EE0-7A9F-42C1-9862-3F0F198A60C1}" dt="2021-01-27T08:23:54.188" v="589" actId="20577"/>
          <ac:spMkLst>
            <pc:docMk/>
            <pc:sldMk cId="464596819" sldId="45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25.831" v="651" actId="47"/>
        <pc:sldMkLst>
          <pc:docMk/>
          <pc:sldMk cId="2116069980" sldId="453"/>
        </pc:sldMkLst>
      </pc:sldChg>
      <pc:sldChg chg="modSp mod">
        <pc:chgData name="Anatoliy Kigel" userId="7432c6c4687b0a9c" providerId="LiveId" clId="{77E40EE0-7A9F-42C1-9862-3F0F198A60C1}" dt="2021-01-27T18:47:32.326" v="662" actId="1036"/>
        <pc:sldMkLst>
          <pc:docMk/>
          <pc:sldMk cId="764508779" sldId="455"/>
        </pc:sldMkLst>
        <pc:spChg chg="mod">
          <ac:chgData name="Anatoliy Kigel" userId="7432c6c4687b0a9c" providerId="LiveId" clId="{77E40EE0-7A9F-42C1-9862-3F0F198A60C1}" dt="2021-01-27T18:47:32.326" v="662" actId="1036"/>
          <ac:spMkLst>
            <pc:docMk/>
            <pc:sldMk cId="764508779" sldId="455"/>
            <ac:spMk id="7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45.873" v="663" actId="47"/>
        <pc:sldMkLst>
          <pc:docMk/>
          <pc:sldMk cId="3637336829" sldId="456"/>
        </pc:sldMkLst>
      </pc:sldChg>
      <pc:sldChg chg="del">
        <pc:chgData name="Anatoliy Kigel" userId="7432c6c4687b0a9c" providerId="LiveId" clId="{77E40EE0-7A9F-42C1-9862-3F0F198A60C1}" dt="2021-01-27T18:47:54.135" v="664" actId="47"/>
        <pc:sldMkLst>
          <pc:docMk/>
          <pc:sldMk cId="4279935564" sldId="457"/>
        </pc:sldMkLst>
      </pc:sldChg>
      <pc:sldChg chg="modSp mod">
        <pc:chgData name="Anatoliy Kigel" userId="7432c6c4687b0a9c" providerId="LiveId" clId="{77E40EE0-7A9F-42C1-9862-3F0F198A60C1}" dt="2021-01-26T08:55:24.903" v="510" actId="20577"/>
        <pc:sldMkLst>
          <pc:docMk/>
          <pc:sldMk cId="2959041387" sldId="459"/>
        </pc:sldMkLst>
        <pc:graphicFrameChg chg="modGraphic">
          <ac:chgData name="Anatoliy Kigel" userId="7432c6c4687b0a9c" providerId="LiveId" clId="{77E40EE0-7A9F-42C1-9862-3F0F198A60C1}" dt="2021-01-26T08:55:24.903" v="510" actId="20577"/>
          <ac:graphicFrameMkLst>
            <pc:docMk/>
            <pc:sldMk cId="2959041387" sldId="459"/>
            <ac:graphicFrameMk id="9" creationId="{00000000-0000-0000-0000-000000000000}"/>
          </ac:graphicFrameMkLst>
        </pc:graphicFrameChg>
      </pc:sldChg>
      <pc:sldChg chg="del">
        <pc:chgData name="Anatoliy Kigel" userId="7432c6c4687b0a9c" providerId="LiveId" clId="{77E40EE0-7A9F-42C1-9862-3F0F198A60C1}" dt="2021-01-26T08:32:54.992" v="15" actId="47"/>
        <pc:sldMkLst>
          <pc:docMk/>
          <pc:sldMk cId="3744019746" sldId="464"/>
        </pc:sldMkLst>
      </pc:sldChg>
      <pc:sldChg chg="modSp del mod">
        <pc:chgData name="Anatoliy Kigel" userId="7432c6c4687b0a9c" providerId="LiveId" clId="{77E40EE0-7A9F-42C1-9862-3F0F198A60C1}" dt="2021-01-27T18:51:47.168" v="675" actId="47"/>
        <pc:sldMkLst>
          <pc:docMk/>
          <pc:sldMk cId="3975652711" sldId="465"/>
        </pc:sldMkLst>
        <pc:spChg chg="mod">
          <ac:chgData name="Anatoliy Kigel" userId="7432c6c4687b0a9c" providerId="LiveId" clId="{77E40EE0-7A9F-42C1-9862-3F0F198A60C1}" dt="2021-01-26T08:33:15.316" v="17" actId="20577"/>
          <ac:spMkLst>
            <pc:docMk/>
            <pc:sldMk cId="3975652711" sldId="465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954985656" sldId="466"/>
        </pc:sldMkLst>
      </pc:sldChg>
      <pc:sldChg chg="modSp mod">
        <pc:chgData name="Anatoliy Kigel" userId="7432c6c4687b0a9c" providerId="LiveId" clId="{77E40EE0-7A9F-42C1-9862-3F0F198A60C1}" dt="2021-01-27T18:51:54.716" v="676" actId="20577"/>
        <pc:sldMkLst>
          <pc:docMk/>
          <pc:sldMk cId="3408140031" sldId="467"/>
        </pc:sldMkLst>
        <pc:spChg chg="mod">
          <ac:chgData name="Anatoliy Kigel" userId="7432c6c4687b0a9c" providerId="LiveId" clId="{77E40EE0-7A9F-42C1-9862-3F0F198A60C1}" dt="2021-01-27T18:51:54.716" v="676" actId="20577"/>
          <ac:spMkLst>
            <pc:docMk/>
            <pc:sldMk cId="3408140031" sldId="46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524250770" sldId="468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3887592889" sldId="469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2947184113" sldId="47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81890903" sldId="472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1949629955" sldId="473"/>
        </pc:sldMkLst>
      </pc:sldChg>
      <pc:sldChg chg="modSp mod">
        <pc:chgData name="Anatoliy Kigel" userId="7432c6c4687b0a9c" providerId="LiveId" clId="{77E40EE0-7A9F-42C1-9862-3F0F198A60C1}" dt="2021-01-26T12:20:56.774" v="511" actId="113"/>
        <pc:sldMkLst>
          <pc:docMk/>
          <pc:sldMk cId="2429477852" sldId="476"/>
        </pc:sldMkLst>
        <pc:spChg chg="mod">
          <ac:chgData name="Anatoliy Kigel" userId="7432c6c4687b0a9c" providerId="LiveId" clId="{77E40EE0-7A9F-42C1-9862-3F0F198A60C1}" dt="2021-01-26T12:20:56.774" v="511" actId="113"/>
          <ac:spMkLst>
            <pc:docMk/>
            <pc:sldMk cId="2429477852" sldId="47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51:47.168" v="675" actId="47"/>
        <pc:sldMkLst>
          <pc:docMk/>
          <pc:sldMk cId="786614672" sldId="479"/>
        </pc:sldMkLst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1263099765" sldId="481"/>
        </pc:sldMkLst>
      </pc:sldChg>
      <pc:sldChg chg="modSp mod">
        <pc:chgData name="Anatoliy Kigel" userId="7432c6c4687b0a9c" providerId="LiveId" clId="{77E40EE0-7A9F-42C1-9862-3F0F198A60C1}" dt="2021-01-27T18:48:49.045" v="674" actId="14100"/>
        <pc:sldMkLst>
          <pc:docMk/>
          <pc:sldMk cId="2234055322" sldId="484"/>
        </pc:sldMkLst>
        <pc:spChg chg="mod">
          <ac:chgData name="Anatoliy Kigel" userId="7432c6c4687b0a9c" providerId="LiveId" clId="{77E40EE0-7A9F-42C1-9862-3F0F198A60C1}" dt="2021-01-27T18:48:49.045" v="674" actId="1410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5.299" v="673" actId="14100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2.827" v="672" actId="14100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52:02.498" v="683" actId="20577"/>
        <pc:sldMkLst>
          <pc:docMk/>
          <pc:sldMk cId="2428878961" sldId="489"/>
        </pc:sldMkLst>
        <pc:spChg chg="mod">
          <ac:chgData name="Anatoliy Kigel" userId="7432c6c4687b0a9c" providerId="LiveId" clId="{77E40EE0-7A9F-42C1-9862-3F0F198A60C1}" dt="2021-01-27T18:52:02.498" v="683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312203639" sldId="490"/>
        </pc:sldMkLst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1853233464" sldId="490"/>
        </pc:sldMkLst>
      </pc:sldChg>
      <pc:sldChg chg="modSp mod">
        <pc:chgData name="Anatoliy Kigel" userId="7432c6c4687b0a9c" providerId="LiveId" clId="{77E40EE0-7A9F-42C1-9862-3F0F198A60C1}" dt="2021-01-27T18:45:26.780" v="641" actId="20577"/>
        <pc:sldMkLst>
          <pc:docMk/>
          <pc:sldMk cId="1726068059" sldId="493"/>
        </pc:sldMkLst>
        <pc:spChg chg="mod">
          <ac:chgData name="Anatoliy Kigel" userId="7432c6c4687b0a9c" providerId="LiveId" clId="{77E40EE0-7A9F-42C1-9862-3F0F198A60C1}" dt="2021-01-27T18:45:26.780" v="641" actId="20577"/>
          <ac:spMkLst>
            <pc:docMk/>
            <pc:sldMk cId="1726068059" sldId="493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7:30:20.427" v="538"/>
        <pc:sldMkLst>
          <pc:docMk/>
          <pc:sldMk cId="1064840177" sldId="495"/>
        </pc:sldMkLst>
        <pc:spChg chg="mod">
          <ac:chgData name="Anatoliy Kigel" userId="7432c6c4687b0a9c" providerId="LiveId" clId="{77E40EE0-7A9F-42C1-9862-3F0F198A60C1}" dt="2021-01-26T08:34:04.511" v="25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20.427" v="538"/>
          <ac:spMkLst>
            <pc:docMk/>
            <pc:sldMk cId="1064840177" sldId="495"/>
            <ac:spMk id="4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08:25:08.318" v="627" actId="113"/>
        <pc:sldMkLst>
          <pc:docMk/>
          <pc:sldMk cId="2666291732" sldId="498"/>
        </pc:sldMkLst>
        <pc:spChg chg="mod">
          <ac:chgData name="Anatoliy Kigel" userId="7432c6c4687b0a9c" providerId="LiveId" clId="{77E40EE0-7A9F-42C1-9862-3F0F198A60C1}" dt="2021-01-27T08:25:08.318" v="627" actId="113"/>
          <ac:spMkLst>
            <pc:docMk/>
            <pc:sldMk cId="2666291732" sldId="498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516351510" sldId="500"/>
        </pc:sldMkLst>
      </pc:sldChg>
      <pc:sldChg chg="modSp add mod">
        <pc:chgData name="Anatoliy Kigel" userId="7432c6c4687b0a9c" providerId="LiveId" clId="{77E40EE0-7A9F-42C1-9862-3F0F198A60C1}" dt="2021-01-27T18:46:54.627" v="645" actId="20577"/>
        <pc:sldMkLst>
          <pc:docMk/>
          <pc:sldMk cId="759657321" sldId="540"/>
        </pc:sldMkLst>
        <pc:spChg chg="mod">
          <ac:chgData name="Anatoliy Kigel" userId="7432c6c4687b0a9c" providerId="LiveId" clId="{77E40EE0-7A9F-42C1-9862-3F0F198A60C1}" dt="2021-01-27T18:46:54.627" v="645" actId="20577"/>
          <ac:spMkLst>
            <pc:docMk/>
            <pc:sldMk cId="759657321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483579674" sldId="540"/>
        </pc:sldMkLst>
        <pc:spChg chg="mod">
          <ac:chgData name="Anatoliy Kigel" userId="7432c6c4687b0a9c" providerId="LiveId" clId="{77E40EE0-7A9F-42C1-9862-3F0F198A60C1}" dt="2021-01-27T08:24:32.476" v="606" actId="20577"/>
          <ac:spMkLst>
            <pc:docMk/>
            <pc:sldMk cId="3483579674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177455972" sldId="541"/>
        </pc:sldMkLst>
        <pc:spChg chg="mod">
          <ac:chgData name="Anatoliy Kigel" userId="7432c6c4687b0a9c" providerId="LiveId" clId="{77E40EE0-7A9F-42C1-9862-3F0F198A60C1}" dt="2021-01-27T08:24:47.054" v="621" actId="20577"/>
          <ac:spMkLst>
            <pc:docMk/>
            <pc:sldMk cId="1177455972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7.411" v="646" actId="20577"/>
        <pc:sldMkLst>
          <pc:docMk/>
          <pc:sldMk cId="3840491838" sldId="541"/>
        </pc:sldMkLst>
        <pc:spChg chg="mod">
          <ac:chgData name="Anatoliy Kigel" userId="7432c6c4687b0a9c" providerId="LiveId" clId="{77E40EE0-7A9F-42C1-9862-3F0F198A60C1}" dt="2021-01-27T18:46:57.411" v="646" actId="20577"/>
          <ac:spMkLst>
            <pc:docMk/>
            <pc:sldMk cId="3840491838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7:01.300" v="647" actId="20577"/>
        <pc:sldMkLst>
          <pc:docMk/>
          <pc:sldMk cId="1255034123" sldId="542"/>
        </pc:sldMkLst>
        <pc:spChg chg="mod">
          <ac:chgData name="Anatoliy Kigel" userId="7432c6c4687b0a9c" providerId="LiveId" clId="{77E40EE0-7A9F-42C1-9862-3F0F198A60C1}" dt="2021-01-27T18:47:01.300" v="647" actId="20577"/>
          <ac:spMkLst>
            <pc:docMk/>
            <pc:sldMk cId="1255034123" sldId="5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287890244" sldId="542"/>
        </pc:sldMkLst>
        <pc:spChg chg="mod">
          <ac:chgData name="Anatoliy Kigel" userId="7432c6c4687b0a9c" providerId="LiveId" clId="{77E40EE0-7A9F-42C1-9862-3F0F198A60C1}" dt="2021-01-27T08:25:01.572" v="626" actId="20577"/>
          <ac:spMkLst>
            <pc:docMk/>
            <pc:sldMk cId="3287890244" sldId="542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09D12-6674-4A6A-BECB-90B8820837C6}" type="datetimeFigureOut">
              <a:rPr lang="uk-UA" smtClean="0"/>
              <a:t>09.01.2022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6FB62-F861-4C36-8104-69607B85F5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20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03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11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213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09.01.2022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442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09.01.2022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098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09.01.2022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92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09.01.2022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10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09.01.2022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832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09.01.2022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716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09.01.2022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651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09.01.2022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856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09.01.2022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588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09.01.2022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794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09.01.2022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204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6EC5F-9358-40E3-9F92-855DF13A52BE}" type="datetimeFigureOut">
              <a:rPr lang="uk-UA" smtClean="0"/>
              <a:t>09.01.2022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091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variabl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learn.javascript.ru/types-intro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eveloper.mozilla.org/ru/docs/Web/JavaScript/Reference/Statements/impo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learn.javascript.ru/array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learn.javascript.ru/array-method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stri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learn.javascript.ru/strin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learn.javascript.ru/destructuring-assignmen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learn.javascript.ru/ob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objec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javascript.ru/prototype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json.org/json-ru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js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pi.privatbank.u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learn.javascript.ru/fetch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bank.gov.ua/ua/open-data/api-dev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ahabr.ru/post/204600/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444594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ZRdOb4yR0kk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8aGhZQkoFbQ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://allfi.biz/glossary/eng/P/progressive-taxation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axfoundation.org/2021-tax-brackets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497626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ru-RU" sz="5400" b="1" dirty="0">
                <a:solidFill>
                  <a:schemeClr val="bg1"/>
                </a:solidFill>
              </a:rPr>
              <a:t>Программирование</a:t>
            </a:r>
            <a:r>
              <a:rPr lang="uk-UA" sz="5400" b="1" dirty="0">
                <a:solidFill>
                  <a:schemeClr val="bg1"/>
                </a:solidFill>
              </a:rPr>
              <a:t> на </a:t>
            </a:r>
            <a:r>
              <a:rPr lang="en-US" sz="54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-2" y="5593810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/JS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4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8735C15-136F-4E76-AE52-8BA94B0D8676}"/>
              </a:ext>
            </a:extLst>
          </p:cNvPr>
          <p:cNvSpPr txBox="1"/>
          <p:nvPr/>
        </p:nvSpPr>
        <p:spPr>
          <a:xfrm>
            <a:off x="0" y="27939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Развитие </a:t>
            </a:r>
            <a:r>
              <a:rPr lang="en-US" sz="4400" b="1" dirty="0"/>
              <a:t>JavaScript</a:t>
            </a:r>
            <a:r>
              <a:rPr lang="ru-RU" sz="4400" b="1" dirty="0"/>
              <a:t>…</a:t>
            </a:r>
            <a:endParaRPr lang="uk-UA" sz="4400" b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DEFE6B9-E44C-4668-A9ED-DCAD81626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147" y="1381127"/>
            <a:ext cx="3896211" cy="4960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8789140-6C72-4284-B53C-52ED488A7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 bwMode="auto">
          <a:xfrm>
            <a:off x="871532" y="1381127"/>
            <a:ext cx="6049968" cy="4963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721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1. </a:t>
            </a:r>
            <a:r>
              <a:rPr lang="ru-RU" sz="6600" b="1" dirty="0"/>
              <a:t>Переменные </a:t>
            </a:r>
            <a:br>
              <a:rPr lang="en-US" sz="6600" b="1" dirty="0"/>
            </a:br>
            <a:r>
              <a:rPr lang="ru-RU" sz="6600" b="1" dirty="0"/>
              <a:t>и типы данных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458115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34523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Переменные в </a:t>
            </a:r>
            <a:r>
              <a:rPr lang="en-US" sz="4400" b="1" dirty="0"/>
              <a:t>JavaScript</a:t>
            </a:r>
            <a:r>
              <a:rPr lang="ru-RU" sz="4400" b="1" dirty="0"/>
              <a:t>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981950" y="1387398"/>
            <a:ext cx="3835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Переменные объявляются при помощи ключевых слов </a:t>
            </a:r>
            <a:r>
              <a:rPr lang="it-IT" sz="2400" b="1" dirty="0"/>
              <a:t>var</a:t>
            </a:r>
            <a:r>
              <a:rPr lang="it-IT" sz="2400" dirty="0"/>
              <a:t>, </a:t>
            </a:r>
            <a:r>
              <a:rPr lang="it-IT" sz="2400" b="1" dirty="0"/>
              <a:t>let</a:t>
            </a:r>
            <a:r>
              <a:rPr lang="it-IT" sz="2400" dirty="0"/>
              <a:t> </a:t>
            </a:r>
            <a:r>
              <a:rPr lang="ru-RU" sz="2400" dirty="0"/>
              <a:t>и </a:t>
            </a:r>
            <a:r>
              <a:rPr lang="it-IT" sz="2400" b="1" dirty="0"/>
              <a:t>const</a:t>
            </a:r>
            <a:r>
              <a:rPr lang="ru-RU" sz="2400" dirty="0"/>
              <a:t>.  Первые два способа отличаются областью видимости переменной которая создаётся. Третий создаёт переменную у которой нельзя заменить значения после инициализации.</a:t>
            </a:r>
            <a:r>
              <a:rPr lang="en-US" sz="2400" dirty="0"/>
              <a:t> 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21060"/>
          <a:stretch/>
        </p:blipFill>
        <p:spPr>
          <a:xfrm>
            <a:off x="0" y="1387398"/>
            <a:ext cx="7537176" cy="4124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0" y="598823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Подробнее: </a:t>
            </a:r>
            <a:r>
              <a:rPr lang="en-US" sz="2800" b="1" dirty="0">
                <a:hlinkClick r:id="rId3"/>
              </a:rPr>
              <a:t>https://learn.javascript.ru/variables</a:t>
            </a:r>
            <a:endParaRPr lang="ru-RU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857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667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baseline="3000" dirty="0"/>
              <a:t>Тип</a:t>
            </a:r>
            <a:r>
              <a:rPr lang="ru-RU" sz="6000" b="1" baseline="3000" dirty="0"/>
              <a:t>ы данных в </a:t>
            </a:r>
            <a:r>
              <a:rPr lang="en-US" sz="6000" b="1" baseline="3000" dirty="0"/>
              <a:t>JavaScript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7402720" y="1046690"/>
            <a:ext cx="42938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Переменные могут хранить значение одного из поддерживаемых типов данных. В ходе выполнения кода может меняться как содержимое переменной так и его тип.</a:t>
            </a:r>
          </a:p>
          <a:p>
            <a:r>
              <a:rPr lang="ru-RU" sz="2400" b="1" dirty="0"/>
              <a:t>Тип влияет на то какие операции могут быть выполнены с переменной</a:t>
            </a:r>
            <a:r>
              <a:rPr lang="ru-RU" sz="2400" dirty="0"/>
              <a:t>. Тип переменной можно получить при помощи оператора/функции </a:t>
            </a:r>
            <a:r>
              <a:rPr lang="en-US" sz="2400" b="1" dirty="0" err="1"/>
              <a:t>typeof</a:t>
            </a:r>
            <a:r>
              <a:rPr lang="en-US" sz="2400" dirty="0"/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6184625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https://learn.javascript.ru/types-intro</a:t>
            </a:r>
            <a:endParaRPr lang="ru-RU" sz="2400" b="1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324"/>
            <a:ext cx="6882488" cy="478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3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08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baseline="3000" dirty="0"/>
              <a:t>Преобразование типов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1862355" y="1844032"/>
            <a:ext cx="91719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Несмотря на наличие механизма автоматического приведения типов может возникать ситуации требующие принудительного преобразования типов (чаще всего </a:t>
            </a:r>
            <a:r>
              <a:rPr lang="en-US" sz="2800" b="1" dirty="0"/>
              <a:t>string</a:t>
            </a:r>
            <a:r>
              <a:rPr lang="en-US" sz="2800" dirty="0"/>
              <a:t> </a:t>
            </a:r>
            <a:r>
              <a:rPr lang="ru-RU" sz="2800" dirty="0"/>
              <a:t>к</a:t>
            </a:r>
            <a:r>
              <a:rPr lang="en-US" sz="2800" dirty="0"/>
              <a:t> </a:t>
            </a:r>
            <a:r>
              <a:rPr lang="en-US" sz="2800" b="1" dirty="0"/>
              <a:t>number</a:t>
            </a:r>
            <a:r>
              <a:rPr lang="ru-RU" sz="2800" dirty="0"/>
              <a:t>), для этого есть ряд возможностей. В первую очередь при помощи соответствующих функций-конструкторов </a:t>
            </a:r>
            <a:r>
              <a:rPr lang="en-US" sz="2800" b="1" dirty="0"/>
              <a:t>Number()</a:t>
            </a:r>
            <a:r>
              <a:rPr lang="en-US" sz="2800" dirty="0"/>
              <a:t>, </a:t>
            </a:r>
            <a:r>
              <a:rPr lang="en-US" sz="2800" b="1" dirty="0"/>
              <a:t>String()</a:t>
            </a:r>
            <a:r>
              <a:rPr lang="en-US" sz="2800" dirty="0"/>
              <a:t>, </a:t>
            </a:r>
            <a:r>
              <a:rPr lang="en-US" sz="2800" b="1" dirty="0"/>
              <a:t>Boolean()</a:t>
            </a:r>
            <a:r>
              <a:rPr lang="en-US" sz="2800" dirty="0"/>
              <a:t>, </a:t>
            </a:r>
            <a:r>
              <a:rPr lang="en-US" sz="2800" b="1" dirty="0" err="1"/>
              <a:t>BigInt</a:t>
            </a:r>
            <a:r>
              <a:rPr lang="en-US" sz="2800" b="1" dirty="0"/>
              <a:t>()</a:t>
            </a:r>
            <a:r>
              <a:rPr lang="ru-RU" sz="2800" dirty="0"/>
              <a:t>, </a:t>
            </a:r>
            <a:r>
              <a:rPr lang="en-US" sz="2800" b="1" dirty="0"/>
              <a:t>Symbol()</a:t>
            </a:r>
            <a:r>
              <a:rPr lang="en-US" sz="2800" dirty="0"/>
              <a:t> </a:t>
            </a:r>
            <a:r>
              <a:rPr lang="ru-RU" sz="2800" dirty="0"/>
              <a:t>и т.д.</a:t>
            </a:r>
            <a:endParaRPr lang="uk-UA" sz="2400" i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5635811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Подробнее: </a:t>
            </a:r>
            <a:r>
              <a:rPr lang="en-US" sz="2800" b="1" dirty="0">
                <a:solidFill>
                  <a:srgbClr val="0070C0"/>
                </a:solidFill>
              </a:rPr>
              <a:t>https://learn.javascript.ru/types-conversion</a:t>
            </a:r>
            <a:endParaRPr lang="ru-RU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285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2. Export/Import </a:t>
            </a:r>
          </a:p>
          <a:p>
            <a:pPr algn="ctr"/>
            <a:r>
              <a:rPr lang="en-US" sz="6000" b="1" dirty="0"/>
              <a:t>(ES Modules)</a:t>
            </a:r>
            <a:endParaRPr lang="uk-UA" sz="3200" b="1" i="1" dirty="0"/>
          </a:p>
        </p:txBody>
      </p:sp>
    </p:spTree>
    <p:extLst>
      <p:ext uri="{BB962C8B-B14F-4D97-AF65-F5344CB8AC3E}">
        <p14:creationId xmlns:p14="http://schemas.microsoft.com/office/powerpoint/2010/main" val="3517369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9038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Процедура экспорта/импорта модулей (</a:t>
            </a:r>
            <a:r>
              <a:rPr lang="en-US" sz="3600" b="1" dirty="0"/>
              <a:t>ES Modules</a:t>
            </a:r>
            <a:r>
              <a:rPr lang="ru-RU" sz="3600" b="1" dirty="0"/>
              <a:t>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095037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hlinkClick r:id="rId2"/>
              </a:rPr>
              <a:t>https://developer.mozilla.org/ru/docs/Web/JavaScript/Reference/Statements/export</a:t>
            </a:r>
          </a:p>
          <a:p>
            <a:pPr algn="ctr"/>
            <a:r>
              <a:rPr lang="ru-RU" b="1" dirty="0">
                <a:hlinkClick r:id="rId2"/>
              </a:rPr>
              <a:t>https://developer.mozilla.org/ru/docs/Web/JavaScript/Reference/Statements/import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3" y="908720"/>
            <a:ext cx="6912768" cy="2542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192" y="908720"/>
            <a:ext cx="4120740" cy="4248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23393" y="4581128"/>
            <a:ext cx="6912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Директивы </a:t>
            </a:r>
            <a:r>
              <a:rPr lang="en-US" b="1" dirty="0"/>
              <a:t>export/import</a:t>
            </a:r>
            <a:r>
              <a:rPr lang="ru-RU" dirty="0"/>
              <a:t> по сути позволяют подключать сторонние (специальным образом подготовленные) </a:t>
            </a:r>
            <a:r>
              <a:rPr lang="en-US" i="1" dirty="0" err="1"/>
              <a:t>js</a:t>
            </a:r>
            <a:r>
              <a:rPr lang="en-US" i="1" dirty="0"/>
              <a:t>-</a:t>
            </a:r>
            <a:r>
              <a:rPr lang="ru-RU" i="1" dirty="0"/>
              <a:t>файлы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b="1" dirty="0"/>
              <a:t>ES-</a:t>
            </a:r>
            <a:r>
              <a:rPr lang="ru-RU" b="1" dirty="0"/>
              <a:t>модули</a:t>
            </a:r>
            <a:r>
              <a:rPr lang="en-US" dirty="0"/>
              <a:t>)</a:t>
            </a:r>
            <a:r>
              <a:rPr lang="ru-RU" dirty="0"/>
              <a:t> с кодом непосредственно из </a:t>
            </a:r>
            <a:r>
              <a:rPr lang="en-US" i="1" dirty="0" err="1"/>
              <a:t>js</a:t>
            </a:r>
            <a:r>
              <a:rPr lang="en-US" i="1" dirty="0"/>
              <a:t>-</a:t>
            </a:r>
            <a:r>
              <a:rPr lang="ru-RU" i="1" dirty="0"/>
              <a:t>кода</a:t>
            </a:r>
            <a:r>
              <a:rPr lang="ru-RU" dirty="0"/>
              <a:t>.  Для работы этого механизма первый файл (в котором импортируются другие</a:t>
            </a:r>
            <a:r>
              <a:rPr lang="en-US" dirty="0"/>
              <a:t>)</a:t>
            </a:r>
            <a:r>
              <a:rPr lang="ru-RU" dirty="0"/>
              <a:t> должен быть подключен с атрибутом </a:t>
            </a:r>
            <a:r>
              <a:rPr lang="en-US" b="1" dirty="0"/>
              <a:t>type=‘module’</a:t>
            </a:r>
            <a:r>
              <a:rPr lang="en-US" dirty="0"/>
              <a:t>. 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93" y="3594734"/>
            <a:ext cx="6912769" cy="77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36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</a:t>
            </a:r>
            <a:r>
              <a:rPr lang="ru-RU" sz="7200" b="1" dirty="0"/>
              <a:t>. Коллекции </a:t>
            </a:r>
          </a:p>
          <a:p>
            <a:pPr algn="ctr"/>
            <a:r>
              <a:rPr lang="ru-RU" sz="7200" b="1" dirty="0"/>
              <a:t>(структуры данных)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4375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91944" y="1427464"/>
            <a:ext cx="6264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Коллекциями</a:t>
            </a:r>
            <a:r>
              <a:rPr lang="ru-RU" sz="2800" dirty="0"/>
              <a:t> в языках программирования называют </a:t>
            </a:r>
            <a:r>
              <a:rPr lang="ru-RU" sz="2800" b="1" dirty="0"/>
              <a:t>структуры данных </a:t>
            </a:r>
            <a:r>
              <a:rPr lang="ru-RU" sz="2800" dirty="0"/>
              <a:t>предназначенные для </a:t>
            </a:r>
            <a:r>
              <a:rPr lang="ru-RU" sz="2800" b="1" dirty="0"/>
              <a:t>хранения множества значений</a:t>
            </a:r>
            <a:r>
              <a:rPr lang="ru-RU" sz="2800" dirty="0"/>
              <a:t>. Коллекции</a:t>
            </a:r>
            <a:r>
              <a:rPr lang="en-US" sz="2800" dirty="0"/>
              <a:t> </a:t>
            </a:r>
            <a:r>
              <a:rPr lang="ru-RU" sz="2800" dirty="0"/>
              <a:t>в </a:t>
            </a:r>
            <a:r>
              <a:rPr lang="it-IT" sz="2800" b="1" dirty="0"/>
              <a:t>JavaScript</a:t>
            </a:r>
            <a:r>
              <a:rPr lang="ru-RU" sz="2800" dirty="0"/>
              <a:t> можно разделить на те которые хранят пары </a:t>
            </a:r>
            <a:r>
              <a:rPr lang="ru-RU" sz="2800" b="1" dirty="0">
                <a:solidFill>
                  <a:srgbClr val="FF0000"/>
                </a:solidFill>
              </a:rPr>
              <a:t>ключ </a:t>
            </a:r>
            <a:r>
              <a:rPr lang="en-US" sz="2800" b="1" dirty="0">
                <a:solidFill>
                  <a:srgbClr val="FF0000"/>
                </a:solidFill>
              </a:rPr>
              <a:t>=&gt;</a:t>
            </a:r>
            <a:r>
              <a:rPr lang="ru-RU" sz="2800" b="1" dirty="0">
                <a:solidFill>
                  <a:srgbClr val="FF0000"/>
                </a:solidFill>
              </a:rPr>
              <a:t> значение </a:t>
            </a:r>
            <a:r>
              <a:rPr lang="ru-RU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(массив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  <a:r>
              <a:rPr lang="ru-RU" sz="2800" dirty="0"/>
              <a:t>, ассоциативные массивы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  <a:r>
              <a:rPr lang="ru-RU" sz="2800" dirty="0"/>
              <a:t> и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ru-RU" sz="2800" dirty="0"/>
              <a:t>)</a:t>
            </a:r>
            <a:r>
              <a:rPr lang="en-US" sz="2800" dirty="0"/>
              <a:t> </a:t>
            </a:r>
            <a:r>
              <a:rPr lang="ru-RU" sz="2800" dirty="0"/>
              <a:t>и просто хранящие значения</a:t>
            </a:r>
            <a:r>
              <a:rPr lang="en-US" sz="2800" dirty="0"/>
              <a:t> </a:t>
            </a:r>
            <a:r>
              <a:rPr lang="ru-RU" sz="2800" dirty="0"/>
              <a:t>без индексации (множество – </a:t>
            </a:r>
            <a:r>
              <a:rPr lang="en-US" sz="2800" b="1" dirty="0">
                <a:solidFill>
                  <a:srgbClr val="7030A0"/>
                </a:solidFill>
              </a:rPr>
              <a:t>Set</a:t>
            </a:r>
            <a:r>
              <a:rPr lang="ru-RU" sz="2800" dirty="0"/>
              <a:t>).</a:t>
            </a:r>
          </a:p>
        </p:txBody>
      </p:sp>
      <p:pic>
        <p:nvPicPr>
          <p:cNvPr id="1026" name="Picture 2" descr="https://us.123rf.com/450wm/pzaxe/pzaxe1010/pzaxe101000076/8030697-small-wooden-box-with-cells-isolated-on-a-white-background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42762"/>
            <a:ext cx="5140353" cy="376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D6394-150C-44F8-A81D-D2C3A8977496}"/>
              </a:ext>
            </a:extLst>
          </p:cNvPr>
          <p:cNvSpPr txBox="1"/>
          <p:nvPr/>
        </p:nvSpPr>
        <p:spPr>
          <a:xfrm>
            <a:off x="-9500" y="37155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Коллекции (структуры данных)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576029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390088"/>
            <a:ext cx="12192000" cy="8786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+mn-lt"/>
              </a:rPr>
              <a:t>Коллекции в </a:t>
            </a:r>
            <a:r>
              <a:rPr lang="en-US" sz="4000" b="1" dirty="0">
                <a:latin typeface="+mn-lt"/>
              </a:rPr>
              <a:t>JavaScript</a:t>
            </a:r>
            <a:endParaRPr lang="ru-RU" sz="4000" b="1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67408" y="3053278"/>
            <a:ext cx="110172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ru-RU" sz="2800" b="1" dirty="0"/>
              <a:t>Массивы (с числовыми индексами) </a:t>
            </a:r>
            <a:r>
              <a:rPr lang="en-US" sz="2800" b="1" dirty="0"/>
              <a:t>				|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</a:p>
          <a:p>
            <a:pPr marL="514350" indent="-514350">
              <a:buAutoNum type="arabicPeriod"/>
            </a:pPr>
            <a:r>
              <a:rPr lang="ru-RU" sz="2800" b="1" dirty="0"/>
              <a:t>Ассоциативные массивы (со строковыми индексами) </a:t>
            </a:r>
            <a:r>
              <a:rPr lang="en-US" sz="2800" b="1" dirty="0"/>
              <a:t>	|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Словари (с ключом произвольного типа)</a:t>
            </a:r>
            <a:r>
              <a:rPr lang="en-US" sz="2800" b="1" dirty="0"/>
              <a:t>		</a:t>
            </a:r>
            <a:r>
              <a:rPr lang="ru-RU" sz="2800" b="1" dirty="0"/>
              <a:t>	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| Map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Множество (без ключей, элементы не повторяются)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	| Set</a:t>
            </a:r>
            <a:endParaRPr lang="ru-RU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3364" y="1628800"/>
            <a:ext cx="703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i="1" dirty="0"/>
              <a:t>Большинство (но не все) коллекций построено по принципу хранения пар: ключ-значение и такие коллекции называют </a:t>
            </a:r>
            <a:r>
              <a:rPr lang="ru-RU" sz="2400" b="1" i="1" dirty="0"/>
              <a:t>словари</a:t>
            </a:r>
            <a:r>
              <a:rPr lang="ru-RU" sz="2400" i="1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416" y="5157192"/>
            <a:ext cx="7035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/>
              <a:t>Тип данных всех коллекций – </a:t>
            </a:r>
            <a:r>
              <a:rPr lang="en-US" sz="2400" b="1" i="1" dirty="0">
                <a:solidFill>
                  <a:srgbClr val="0070C0"/>
                </a:solidFill>
              </a:rPr>
              <a:t>object</a:t>
            </a:r>
            <a:r>
              <a:rPr lang="en-US" sz="2400" i="1" dirty="0"/>
              <a:t>, </a:t>
            </a:r>
            <a:r>
              <a:rPr lang="ru-RU" sz="2400" i="1" dirty="0"/>
              <a:t>все они построение на базе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283599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Первым делом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992719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4</a:t>
            </a:r>
            <a:r>
              <a:rPr lang="ru-RU" sz="7200" b="1" dirty="0"/>
              <a:t>. Массивы</a:t>
            </a:r>
            <a:r>
              <a:rPr lang="en-US" sz="7200" b="1" dirty="0"/>
              <a:t> </a:t>
            </a:r>
            <a:r>
              <a:rPr lang="ru-RU" sz="7200" b="1" dirty="0"/>
              <a:t>(</a:t>
            </a:r>
            <a:r>
              <a:rPr lang="en-US" sz="7200" b="1" dirty="0"/>
              <a:t>Array</a:t>
            </a:r>
            <a:r>
              <a:rPr lang="ru-RU" sz="7200" b="1" dirty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452565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260648"/>
            <a:ext cx="280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Массив / </a:t>
            </a:r>
            <a:r>
              <a:rPr lang="en-US" sz="3200" b="1" dirty="0"/>
              <a:t>Array</a:t>
            </a:r>
            <a:endParaRPr lang="ru-RU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27560" y="980728"/>
            <a:ext cx="2801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 (с числовыми индексами) – коллекция хранящая неограниченное количество элементов (ячеек), у каждого из которых есть порядковый номер. Типы данных хранимых в ячейках массива не ограничены, в рамках одного массива в разных ячейках могут хранится разные типы данных, в том числе и другие (вложенные) массивы.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массивом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99656" y="6128915"/>
            <a:ext cx="5958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73" y="961234"/>
            <a:ext cx="7604254" cy="493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9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Полезные методы массива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2891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https://learn.javascript.ru/array-methods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47" y="935186"/>
            <a:ext cx="7596906" cy="5024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720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err="1"/>
              <a:t>Псевдомассивы</a:t>
            </a:r>
            <a:r>
              <a:rPr lang="ru-RU" sz="3600" b="1" dirty="0"/>
              <a:t> на примере строкового типа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867574"/>
            <a:ext cx="10429318" cy="367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656889"/>
            <a:ext cx="10429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 err="1"/>
              <a:t>Псевдомассивами</a:t>
            </a:r>
            <a:r>
              <a:rPr lang="ru-RU" sz="2100" dirty="0"/>
              <a:t> называют структуры у которых есть возможность обратится к элементами при помощи синтаксиса </a:t>
            </a:r>
            <a:r>
              <a:rPr lang="en-US" sz="2100" b="1" dirty="0"/>
              <a:t>[…]</a:t>
            </a:r>
            <a:r>
              <a:rPr lang="ru-RU" sz="2100" dirty="0"/>
              <a:t>,</a:t>
            </a:r>
            <a:r>
              <a:rPr lang="en-US" sz="2100" dirty="0"/>
              <a:t> </a:t>
            </a:r>
            <a:r>
              <a:rPr lang="ru-RU" sz="2100" dirty="0"/>
              <a:t>а также возможность узнать количество элементов (</a:t>
            </a:r>
            <a:r>
              <a:rPr lang="en-US" sz="2100" b="1" dirty="0"/>
              <a:t>.length</a:t>
            </a:r>
            <a:r>
              <a:rPr lang="ru-RU" sz="2100" dirty="0"/>
              <a:t>)</a:t>
            </a:r>
            <a:r>
              <a:rPr lang="en-US" sz="2100" dirty="0"/>
              <a:t>,</a:t>
            </a:r>
            <a:r>
              <a:rPr lang="ru-RU" sz="2100" dirty="0"/>
              <a:t> но, при этом, не являющиеся массивами и не обладающие функциональностью массивов. В частности строки не позволяют менять символы строки.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5. </a:t>
            </a:r>
            <a:r>
              <a:rPr lang="ru-RU" sz="6000" b="1" dirty="0"/>
              <a:t>Оператор </a:t>
            </a:r>
            <a:r>
              <a:rPr lang="ru-RU" sz="6000" b="1" dirty="0">
                <a:solidFill>
                  <a:srgbClr val="FFFF00"/>
                </a:solidFill>
              </a:rPr>
              <a:t>…</a:t>
            </a:r>
          </a:p>
          <a:p>
            <a:pPr algn="ctr"/>
            <a:r>
              <a:rPr lang="uk-UA" sz="4000" b="1" dirty="0"/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spead</a:t>
            </a:r>
            <a:r>
              <a:rPr lang="en-US" sz="4000" b="1" dirty="0"/>
              <a:t> </a:t>
            </a:r>
            <a:r>
              <a:rPr lang="ru-RU" sz="4000" b="1" dirty="0"/>
              <a:t>оператор, оператор деструктуризации</a:t>
            </a:r>
            <a:r>
              <a:rPr lang="uk-UA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6025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Оператор … </a:t>
            </a:r>
            <a:r>
              <a:rPr lang="en-US" sz="3600" b="1" dirty="0"/>
              <a:t>(spread </a:t>
            </a:r>
            <a:r>
              <a:rPr lang="ru-RU" sz="3600" b="1" dirty="0"/>
              <a:t>оператор</a:t>
            </a:r>
            <a:r>
              <a:rPr lang="en-US" sz="3600" b="1" dirty="0"/>
              <a:t>)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841284"/>
            <a:ext cx="10677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Оператор </a:t>
            </a:r>
            <a:r>
              <a:rPr lang="ru-RU" sz="2200" b="1" dirty="0"/>
              <a:t>…</a:t>
            </a:r>
            <a:r>
              <a:rPr lang="ru-RU" sz="2200" dirty="0"/>
              <a:t> (</a:t>
            </a:r>
            <a:r>
              <a:rPr lang="en-US" sz="2200" b="1" dirty="0"/>
              <a:t>spread</a:t>
            </a:r>
            <a:r>
              <a:rPr lang="en-US" sz="2200" dirty="0"/>
              <a:t> </a:t>
            </a:r>
            <a:r>
              <a:rPr lang="ru-RU" sz="2200" dirty="0"/>
              <a:t>оператор) находясь по правую сторону от оператор присвоения (или при передаче параметров функции) позволяет подставить всё содержимое массива или любого другого итерируемого (перебираемого), объекта.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909811"/>
            <a:ext cx="9315450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89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Деструктуризация массива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https://learn.javascript.ru/destructuring-assignment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95386" y="4841284"/>
            <a:ext cx="9801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Деструктуризация массива </a:t>
            </a:r>
            <a:r>
              <a:rPr lang="ru-RU" sz="2200" dirty="0"/>
              <a:t>– способ извлечь элементы массива для присваивания их значений отдельным переменным.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013445"/>
            <a:ext cx="9801225" cy="349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695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</a:t>
            </a:r>
            <a:r>
              <a:rPr lang="ru-RU" sz="6000" b="1" dirty="0"/>
              <a:t>. Ассоциативный массив </a:t>
            </a:r>
            <a:endParaRPr lang="en-US" sz="6000" b="1" dirty="0"/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Object</a:t>
            </a:r>
            <a:r>
              <a:rPr lang="en-US" sz="6000" b="1" dirty="0"/>
              <a:t>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77436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объектом (ассоциативным массивом)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https://learn.javascript.ru/object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836712"/>
            <a:ext cx="5691823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2064" y="980728"/>
            <a:ext cx="4680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Ассоциативный массив </a:t>
            </a:r>
            <a:r>
              <a:rPr lang="ru-RU" sz="2000" dirty="0"/>
              <a:t>это также коллекция вида ключ-значение, но в отличии от массивов </a:t>
            </a:r>
            <a:r>
              <a:rPr lang="ru-RU" sz="2000" b="1" dirty="0">
                <a:solidFill>
                  <a:srgbClr val="0070C0"/>
                </a:solidFill>
              </a:rPr>
              <a:t>ключом выступает </a:t>
            </a:r>
            <a:r>
              <a:rPr lang="ru-RU" sz="2000" dirty="0"/>
              <a:t>не число, а </a:t>
            </a:r>
            <a:r>
              <a:rPr lang="ru-RU" sz="2000" b="1" dirty="0">
                <a:solidFill>
                  <a:srgbClr val="0070C0"/>
                </a:solidFill>
              </a:rPr>
              <a:t>строка</a:t>
            </a:r>
            <a:r>
              <a:rPr lang="ru-RU" sz="2000" dirty="0"/>
              <a:t>. В </a:t>
            </a:r>
            <a:r>
              <a:rPr lang="en-US" sz="2000" dirty="0"/>
              <a:t>JavaScript </a:t>
            </a:r>
            <a:r>
              <a:rPr lang="ru-RU" sz="2000" dirty="0"/>
              <a:t>в качестве ассоциативных массивов выступают </a:t>
            </a:r>
            <a:r>
              <a:rPr lang="ru-RU" sz="2000" b="1" dirty="0"/>
              <a:t>объекты </a:t>
            </a:r>
            <a:r>
              <a:rPr lang="ru-RU" sz="2000" dirty="0"/>
              <a:t>(</a:t>
            </a:r>
            <a:r>
              <a:rPr lang="en-US" sz="2000" b="1" dirty="0"/>
              <a:t>object</a:t>
            </a:r>
            <a:r>
              <a:rPr lang="en-US" sz="2000" dirty="0"/>
              <a:t> </a:t>
            </a:r>
            <a:r>
              <a:rPr lang="ru-RU" sz="2000" dirty="0"/>
              <a:t>- одноимённый тип данных</a:t>
            </a:r>
            <a:r>
              <a:rPr lang="en-US" sz="2000" dirty="0"/>
              <a:t>)</a:t>
            </a:r>
            <a:r>
              <a:rPr lang="ru-RU" sz="2000" dirty="0"/>
              <a:t>. Можно сказать также, что объекты в </a:t>
            </a:r>
            <a:r>
              <a:rPr lang="en-US" sz="2000" dirty="0"/>
              <a:t>JavaScript </a:t>
            </a:r>
            <a:r>
              <a:rPr lang="ru-RU" sz="2000" dirty="0"/>
              <a:t>построены на базе концепции ассоциативных массивов. Объекты также могут быть подвержены </a:t>
            </a:r>
            <a:r>
              <a:rPr lang="ru-RU" sz="2000" b="1" dirty="0"/>
              <a:t>деструктуризации</a:t>
            </a:r>
            <a:r>
              <a:rPr lang="ru-RU" sz="2000" dirty="0"/>
              <a:t>. Понятие длинны (</a:t>
            </a:r>
            <a:r>
              <a:rPr lang="en-US" sz="2000" b="1" dirty="0"/>
              <a:t>length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и последовательности элементов в ассоциативных массивах не применяется.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76320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0779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8000" b="1" dirty="0">
                <a:solidFill>
                  <a:srgbClr val="00B050"/>
                </a:solidFill>
              </a:rPr>
              <a:t>js14</a:t>
            </a:r>
            <a:r>
              <a:rPr lang="en-US" sz="8000" b="1" dirty="0">
                <a:solidFill>
                  <a:srgbClr val="002060"/>
                </a:solidFill>
              </a:rPr>
              <a:t>.</a:t>
            </a:r>
            <a:r>
              <a:rPr lang="en-US" sz="8000" b="1" dirty="0">
                <a:solidFill>
                  <a:srgbClr val="0070C0"/>
                </a:solidFill>
              </a:rPr>
              <a:t>xyz</a:t>
            </a:r>
            <a:endParaRPr lang="ru-RU" sz="8000" b="1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379061"/>
            <a:ext cx="12192000" cy="132343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/>
              <a:t>Наша группа</a:t>
            </a:r>
            <a:r>
              <a:rPr lang="en-US" sz="8000" b="1" dirty="0"/>
              <a:t>:</a:t>
            </a:r>
            <a:r>
              <a:rPr lang="ru-RU" sz="8000" b="1" dirty="0"/>
              <a:t> </a:t>
            </a:r>
            <a:r>
              <a:rPr lang="en-US" sz="8000" b="1" dirty="0">
                <a:solidFill>
                  <a:srgbClr val="00B050"/>
                </a:solidFill>
              </a:rPr>
              <a:t>JS14</a:t>
            </a:r>
            <a:endParaRPr lang="ru-RU" sz="8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75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Объект</a:t>
            </a:r>
            <a:r>
              <a:rPr lang="en-US" sz="3600" b="1" dirty="0"/>
              <a:t> -</a:t>
            </a:r>
            <a:r>
              <a:rPr lang="ru-RU" sz="3600" b="1" dirty="0"/>
              <a:t> ссылочная структура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6120" y="1124744"/>
            <a:ext cx="45365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В переменных хранятся не сами объекты а ссылки на области памяти где они расположены, поэтому при «копировании» переменной присваивается ссылка на объект. И обе переменные позволяют работать с одним и тем же объектом. Если</a:t>
            </a:r>
            <a:r>
              <a:rPr lang="en-US" sz="2200" dirty="0"/>
              <a:t> </a:t>
            </a:r>
            <a:r>
              <a:rPr lang="ru-RU" sz="2200" dirty="0"/>
              <a:t>необходимо создать копию объекта, то помочь может оператор </a:t>
            </a:r>
            <a:r>
              <a:rPr lang="ru-RU" sz="2200" b="1" dirty="0"/>
              <a:t>…</a:t>
            </a:r>
            <a:r>
              <a:rPr lang="ru-RU" sz="2200" dirty="0"/>
              <a:t> или же метод </a:t>
            </a:r>
            <a:r>
              <a:rPr lang="en-US" sz="2200" b="1" dirty="0" err="1"/>
              <a:t>Object.assign</a:t>
            </a:r>
            <a:r>
              <a:rPr lang="en-US" sz="2200" b="1" dirty="0"/>
              <a:t>(…)</a:t>
            </a:r>
            <a:r>
              <a:rPr lang="en-US" sz="2200" dirty="0"/>
              <a:t>.</a:t>
            </a:r>
            <a:r>
              <a:rPr lang="ru-RU" sz="2200" dirty="0"/>
              <a:t>  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094259"/>
            <a:ext cx="6318066" cy="424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https://learn.javascript.ru/object</a:t>
            </a:r>
            <a:endParaRPr lang="ru-R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90278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091444" y="4713337"/>
            <a:ext cx="10441160" cy="1512168"/>
          </a:xfrm>
        </p:spPr>
        <p:txBody>
          <a:bodyPr>
            <a:noAutofit/>
          </a:bodyPr>
          <a:lstStyle/>
          <a:p>
            <a:pPr algn="just"/>
            <a:r>
              <a:rPr lang="en-US" sz="2300" b="1" dirty="0">
                <a:latin typeface="+mn-lt"/>
              </a:rPr>
              <a:t>object</a:t>
            </a:r>
            <a:r>
              <a:rPr lang="en-US" sz="2300" dirty="0">
                <a:latin typeface="+mn-lt"/>
              </a:rPr>
              <a:t> - </a:t>
            </a:r>
            <a:r>
              <a:rPr lang="ru-RU" sz="2300" dirty="0">
                <a:latin typeface="+mn-lt"/>
              </a:rPr>
              <a:t>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a:t>
            </a:r>
            <a:endParaRPr lang="uk-UA" sz="2300" b="1" dirty="0">
              <a:latin typeface="+mn-lt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456039" y="2235349"/>
            <a:ext cx="2592711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      name: Ivan,</a:t>
            </a:r>
          </a:p>
          <a:p>
            <a:r>
              <a:rPr lang="en-US" sz="2400" b="1" dirty="0"/>
              <a:t>      age: 33</a:t>
            </a:r>
          </a:p>
          <a:p>
            <a:r>
              <a:rPr lang="en-US" sz="2400" b="1" dirty="0"/>
              <a:t>}</a:t>
            </a:r>
            <a:endParaRPr lang="ru-RU" sz="2400" b="1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719736" y="1515269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</a:t>
            </a:r>
            <a:endParaRPr lang="ru-RU" sz="3200" b="1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719736" y="3819525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ob2</a:t>
            </a:r>
            <a:endParaRPr lang="ru-RU" sz="3200" b="1" dirty="0"/>
          </a:p>
        </p:txBody>
      </p:sp>
      <p:cxnSp>
        <p:nvCxnSpPr>
          <p:cNvPr id="18" name="Прямая со стрелкой 17"/>
          <p:cNvCxnSpPr>
            <a:stCxn id="15" idx="3"/>
          </p:cNvCxnSpPr>
          <p:nvPr/>
        </p:nvCxnSpPr>
        <p:spPr>
          <a:xfrm>
            <a:off x="4943872" y="1803301"/>
            <a:ext cx="1512168" cy="936104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6" idx="3"/>
          </p:cNvCxnSpPr>
          <p:nvPr/>
        </p:nvCxnSpPr>
        <p:spPr>
          <a:xfrm flipV="1">
            <a:off x="4943872" y="3459485"/>
            <a:ext cx="1512168" cy="648072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4"/>
          <p:cNvSpPr txBox="1">
            <a:spLocks/>
          </p:cNvSpPr>
          <p:nvPr/>
        </p:nvSpPr>
        <p:spPr>
          <a:xfrm>
            <a:off x="0" y="274365"/>
            <a:ext cx="12192000" cy="615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Объекты в </a:t>
            </a:r>
            <a:r>
              <a:rPr lang="en-US" sz="3600" b="1" dirty="0">
                <a:ea typeface="+mj-ea"/>
                <a:cs typeface="+mj-cs"/>
              </a:rPr>
              <a:t>JavaScript</a:t>
            </a:r>
            <a:endParaRPr lang="uk-UA" sz="3600" b="1" dirty="0"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199456" y="2529485"/>
            <a:ext cx="9721080" cy="1224136"/>
          </a:xfrm>
        </p:spPr>
        <p:txBody>
          <a:bodyPr>
            <a:noAutofit/>
          </a:bodyPr>
          <a:lstStyle/>
          <a:p>
            <a:pPr algn="just"/>
            <a:r>
              <a:rPr lang="ru-RU" sz="2400" b="1" dirty="0">
                <a:latin typeface="+mn-lt"/>
              </a:rPr>
              <a:t>Прототип </a:t>
            </a:r>
            <a:r>
              <a:rPr lang="ru-RU" sz="2400" dirty="0">
                <a:latin typeface="+mn-lt"/>
              </a:rPr>
              <a:t>это</a:t>
            </a:r>
            <a:r>
              <a:rPr lang="en-US" sz="2400" dirty="0">
                <a:latin typeface="+mn-lt"/>
              </a:rPr>
              <a:t> </a:t>
            </a:r>
            <a:r>
              <a:rPr lang="ru-RU" sz="2400" dirty="0">
                <a:latin typeface="+mn-lt"/>
              </a:rPr>
              <a:t>объект который «дополняет» своими свойствами и методами другой (дочерний) объект. Установить кто у объекта будет </a:t>
            </a:r>
            <a:r>
              <a:rPr lang="ru-RU" sz="2400" b="1" dirty="0">
                <a:latin typeface="+mn-lt"/>
              </a:rPr>
              <a:t>прототипом </a:t>
            </a:r>
            <a:r>
              <a:rPr lang="ru-RU" sz="2400" dirty="0">
                <a:latin typeface="+mn-lt"/>
              </a:rPr>
              <a:t> можно при помощи свойства </a:t>
            </a:r>
            <a:r>
              <a:rPr lang="en-US" sz="2400" b="1" dirty="0">
                <a:latin typeface="+mn-lt"/>
              </a:rPr>
              <a:t>__proto__</a:t>
            </a:r>
            <a:r>
              <a:rPr lang="en-US" sz="2400" dirty="0">
                <a:latin typeface="+mn-lt"/>
              </a:rPr>
              <a:t>.</a:t>
            </a:r>
            <a:endParaRPr lang="uk-UA" sz="2400" b="1" dirty="0">
              <a:latin typeface="+mn-lt"/>
            </a:endParaRPr>
          </a:p>
        </p:txBody>
      </p:sp>
      <p:sp>
        <p:nvSpPr>
          <p:cNvPr id="12" name="Заголовок 4"/>
          <p:cNvSpPr txBox="1">
            <a:spLocks/>
          </p:cNvSpPr>
          <p:nvPr/>
        </p:nvSpPr>
        <p:spPr>
          <a:xfrm>
            <a:off x="-1" y="163860"/>
            <a:ext cx="12203759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Прототипы</a:t>
            </a:r>
            <a:r>
              <a:rPr lang="en-US" sz="3600" b="1" dirty="0">
                <a:ea typeface="+mj-ea"/>
                <a:cs typeface="+mj-cs"/>
              </a:rPr>
              <a:t> </a:t>
            </a:r>
            <a:r>
              <a:rPr lang="ru-RU" sz="3600" b="1" dirty="0">
                <a:ea typeface="+mj-ea"/>
                <a:cs typeface="+mj-cs"/>
              </a:rPr>
              <a:t>объектов</a:t>
            </a:r>
            <a:endParaRPr lang="uk-UA" sz="3600" b="1" dirty="0"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9456" y="1147513"/>
            <a:ext cx="972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 объекта может быть объект-предок, в </a:t>
            </a:r>
            <a:r>
              <a:rPr lang="en-US" sz="2400" b="1" dirty="0"/>
              <a:t>JavaScript</a:t>
            </a:r>
            <a:r>
              <a:rPr lang="en-US" sz="2400" dirty="0"/>
              <a:t> </a:t>
            </a:r>
            <a:r>
              <a:rPr lang="ru-RU" sz="2400" dirty="0"/>
              <a:t>его называют </a:t>
            </a:r>
            <a:r>
              <a:rPr lang="ru-RU" sz="2400" b="1" dirty="0"/>
              <a:t>прототипом</a:t>
            </a:r>
            <a:r>
              <a:rPr lang="ru-RU" sz="2400" dirty="0"/>
              <a:t>. Если требуемое свойство (или метод) не найден в объекте, то оно ищется у </a:t>
            </a:r>
            <a:r>
              <a:rPr lang="ru-RU" sz="2400" b="1" dirty="0"/>
              <a:t>прототипа</a:t>
            </a:r>
            <a:r>
              <a:rPr lang="ru-RU" sz="2400" dirty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3925739"/>
            <a:ext cx="9721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33333"/>
                </a:solidFill>
              </a:rPr>
              <a:t>Благодаря </a:t>
            </a:r>
            <a:r>
              <a:rPr lang="ru-RU" sz="2400" b="1" dirty="0">
                <a:solidFill>
                  <a:srgbClr val="333333"/>
                </a:solidFill>
              </a:rPr>
              <a:t>прототипам</a:t>
            </a:r>
            <a:r>
              <a:rPr lang="ru-RU" sz="2400" dirty="0">
                <a:solidFill>
                  <a:srgbClr val="333333"/>
                </a:solidFill>
              </a:rPr>
              <a:t> в </a:t>
            </a:r>
            <a:r>
              <a:rPr lang="ru-RU" sz="2400" b="1" dirty="0" err="1">
                <a:solidFill>
                  <a:srgbClr val="333333"/>
                </a:solidFill>
              </a:rPr>
              <a:t>JavaScript</a:t>
            </a:r>
            <a:r>
              <a:rPr lang="ru-RU" sz="2400" dirty="0">
                <a:solidFill>
                  <a:srgbClr val="333333"/>
                </a:solidFill>
              </a:rPr>
              <a:t> можно организовать объекты в «</a:t>
            </a:r>
            <a:r>
              <a:rPr lang="ru-RU" sz="2400" b="1" dirty="0">
                <a:solidFill>
                  <a:srgbClr val="333333"/>
                </a:solidFill>
              </a:rPr>
              <a:t>цепочки</a:t>
            </a:r>
            <a:r>
              <a:rPr lang="ru-RU" sz="2400" dirty="0">
                <a:solidFill>
                  <a:srgbClr val="333333"/>
                </a:solidFill>
              </a:rPr>
              <a:t>» так, чтобы свойство, не найденное в одном объекте, автоматически искалось бы в другом (родительском).</a:t>
            </a:r>
            <a:endParaRPr lang="uk-U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759" y="613568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https://learn.javascript.ru/prototypes</a:t>
            </a:r>
            <a:endParaRPr lang="uk-UA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75520" y="529818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Подробнее о прототипах мы поговорим в контексте «Объектно-ориентированного программирования» в </a:t>
            </a:r>
            <a:r>
              <a:rPr lang="en-US" i="1" dirty="0"/>
              <a:t>JavaScript.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842101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7.</a:t>
            </a:r>
            <a:r>
              <a:rPr lang="en-US" sz="6000" b="1" dirty="0">
                <a:solidFill>
                  <a:srgbClr val="FFFF00"/>
                </a:solidFill>
              </a:rPr>
              <a:t> JSON</a:t>
            </a:r>
            <a:r>
              <a:rPr lang="en-US" sz="6000" b="1" dirty="0"/>
              <a:t> </a:t>
            </a:r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J</a:t>
            </a:r>
            <a:r>
              <a:rPr lang="en-US" sz="6000" b="1" dirty="0"/>
              <a:t>ava</a:t>
            </a:r>
            <a:r>
              <a:rPr lang="en-US" sz="6000" b="1" dirty="0">
                <a:solidFill>
                  <a:srgbClr val="FFFF00"/>
                </a:solidFill>
              </a:rPr>
              <a:t>S</a:t>
            </a:r>
            <a:r>
              <a:rPr lang="en-US" sz="6000" b="1" dirty="0"/>
              <a:t>cript </a:t>
            </a:r>
            <a:r>
              <a:rPr lang="en-US" sz="6000" b="1" dirty="0">
                <a:solidFill>
                  <a:srgbClr val="FFFF00"/>
                </a:solidFill>
              </a:rPr>
              <a:t>O</a:t>
            </a:r>
            <a:r>
              <a:rPr lang="en-US" sz="6000" b="1" dirty="0"/>
              <a:t>bject </a:t>
            </a:r>
            <a:r>
              <a:rPr lang="en-US" sz="6000" b="1" dirty="0">
                <a:solidFill>
                  <a:srgbClr val="FFFF00"/>
                </a:solidFill>
              </a:rPr>
              <a:t>N</a:t>
            </a:r>
            <a:r>
              <a:rPr lang="en-US" sz="6000" b="1" dirty="0"/>
              <a:t>otation)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555615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+mn-lt"/>
              </a:rPr>
              <a:t>JSON</a:t>
            </a:r>
            <a:r>
              <a:rPr lang="ru-RU" sz="3600" b="1" dirty="0">
                <a:latin typeface="+mn-lt"/>
              </a:rPr>
              <a:t> (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J</a:t>
            </a:r>
            <a:r>
              <a:rPr lang="en-US" sz="3600" b="1" dirty="0">
                <a:latin typeface="+mn-lt"/>
              </a:rPr>
              <a:t>ava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S</a:t>
            </a:r>
            <a:r>
              <a:rPr lang="en-US" sz="3600" b="1" dirty="0">
                <a:latin typeface="+mn-lt"/>
              </a:rPr>
              <a:t>cript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O</a:t>
            </a:r>
            <a:r>
              <a:rPr lang="en-US" sz="3600" b="1" dirty="0">
                <a:latin typeface="+mn-lt"/>
              </a:rPr>
              <a:t>bject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N</a:t>
            </a:r>
            <a:r>
              <a:rPr lang="en-US" sz="3600" b="1" dirty="0">
                <a:latin typeface="+mn-lt"/>
              </a:rPr>
              <a:t>otation)</a:t>
            </a:r>
            <a:endParaRPr lang="ru-RU" sz="3600" b="1" dirty="0"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117193"/>
            <a:ext cx="10331326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JSON</a:t>
            </a:r>
            <a:r>
              <a:rPr lang="ru-RU" sz="2000" dirty="0"/>
              <a:t> -</a:t>
            </a:r>
            <a:r>
              <a:rPr lang="en-US" sz="2000" dirty="0"/>
              <a:t> </a:t>
            </a:r>
            <a:r>
              <a:rPr lang="ru-RU" sz="2000" dirty="0"/>
              <a:t>текстовый формат обмена данными, удобный для чтения и написания как человеком, так и компьютером. Основан на синтаксисе (правилах записи) массивов в </a:t>
            </a:r>
            <a:r>
              <a:rPr lang="ru-RU" sz="2000" b="1" dirty="0" err="1"/>
              <a:t>JavaScript</a:t>
            </a:r>
            <a:r>
              <a:rPr lang="ru-RU" sz="2000" dirty="0"/>
              <a:t>. Формат поддерживается практически во всех современных языках программирования.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067" y="463397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http://www.json.org/json-ru.html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36" y="2276872"/>
            <a:ext cx="6601127" cy="2431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448" y="5241974"/>
            <a:ext cx="1029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работы с форматом </a:t>
            </a:r>
            <a:r>
              <a:rPr lang="en-US" b="1" dirty="0"/>
              <a:t>JSON</a:t>
            </a:r>
            <a:r>
              <a:rPr lang="en-US" dirty="0"/>
              <a:t> </a:t>
            </a:r>
            <a:r>
              <a:rPr lang="ru-RU" dirty="0"/>
              <a:t>у нас есть два методы: </a:t>
            </a:r>
            <a:r>
              <a:rPr lang="en-US" b="1" dirty="0" err="1"/>
              <a:t>JSON.stringify</a:t>
            </a:r>
            <a:r>
              <a:rPr lang="en-US" b="1" dirty="0"/>
              <a:t>(</a:t>
            </a:r>
            <a:r>
              <a:rPr lang="en-US" i="1" dirty="0"/>
              <a:t>data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– который преобразует структуру данных в строковое представление, и метод </a:t>
            </a:r>
            <a:r>
              <a:rPr lang="en-US" b="1" dirty="0" err="1"/>
              <a:t>JSON.parse</a:t>
            </a:r>
            <a:r>
              <a:rPr lang="en-US" b="1" dirty="0"/>
              <a:t>(</a:t>
            </a:r>
            <a:r>
              <a:rPr lang="en-US" i="1" dirty="0" err="1"/>
              <a:t>str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который делает обратное действие.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1222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4"/>
              </a:rPr>
              <a:t>https://learn.javascript.ru/json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14801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>
                <a:solidFill>
                  <a:srgbClr val="00B050"/>
                </a:solidFill>
                <a:latin typeface="+mn-lt"/>
              </a:rPr>
              <a:t>WebAPI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построенные на обмене данными в формате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JSON</a:t>
            </a:r>
            <a:endParaRPr lang="ru-RU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1424" y="1484784"/>
            <a:ext cx="9433048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/>
              <a:t>Разработчикам доступно огромное количество сервисов которые предоставляющие доступ к данным в формате </a:t>
            </a:r>
            <a:r>
              <a:rPr lang="it-IT" sz="2800" b="1" dirty="0"/>
              <a:t>JSON</a:t>
            </a:r>
            <a:r>
              <a:rPr lang="it-IT" sz="2800" dirty="0"/>
              <a:t>. </a:t>
            </a:r>
            <a:r>
              <a:rPr lang="ru-RU" sz="2800" dirty="0"/>
              <a:t>Такого рода сервисы носят название </a:t>
            </a:r>
            <a:r>
              <a:rPr lang="it-IT" sz="2800" b="1" dirty="0"/>
              <a:t>WebAPI</a:t>
            </a:r>
            <a:r>
              <a:rPr lang="it-IT" sz="2800" dirty="0"/>
              <a:t>.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https://api.privatbank.ua/</a:t>
            </a:r>
            <a:endParaRPr lang="uk-UA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96" y="3390973"/>
            <a:ext cx="8387110" cy="125773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Ð ÐµÐ·ÑÐ»ÑÑÐ°Ñ Ð¿Ð¾ÑÑÐºÑ Ð·Ð¾Ð±ÑÐ°Ð¶ÐµÐ½Ñ Ð·Ð° Ð·Ð°Ð¿Ð¸ÑÐ¾Ð¼ &quot;privatbank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390973"/>
            <a:ext cx="1872208" cy="12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359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3448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10</a:t>
            </a:r>
            <a:r>
              <a:rPr lang="ru-RU" sz="7200" b="1" dirty="0"/>
              <a:t>. Основы </a:t>
            </a:r>
            <a:r>
              <a:rPr lang="en-US" sz="7200" b="1" dirty="0"/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2934850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463729" y="3729405"/>
            <a:ext cx="446541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/>
              <a:t>Идея заложенная в </a:t>
            </a:r>
            <a:r>
              <a:rPr lang="en-US" sz="2600" b="1" dirty="0"/>
              <a:t>AJAX</a:t>
            </a:r>
            <a:r>
              <a:rPr lang="ru-RU" sz="2600" dirty="0"/>
              <a:t> –  не перезагружая страницу, запросить (или передать) у сервера новые данные и использовать их в документе.</a:t>
            </a:r>
            <a:endParaRPr lang="uk-UA" sz="2600" dirty="0"/>
          </a:p>
        </p:txBody>
      </p:sp>
      <p:pic>
        <p:nvPicPr>
          <p:cNvPr id="13314" name="Picture 2" descr="http://gemsres.com/story/feb07/338111/fig1.jpg"/>
          <p:cNvPicPr>
            <a:picLocks noChangeAspect="1" noChangeArrowheads="1"/>
          </p:cNvPicPr>
          <p:nvPr/>
        </p:nvPicPr>
        <p:blipFill>
          <a:blip r:embed="rId2" cstate="print"/>
          <a:srcRect b="11991"/>
          <a:stretch>
            <a:fillRect/>
          </a:stretch>
        </p:blipFill>
        <p:spPr bwMode="auto">
          <a:xfrm>
            <a:off x="1074195" y="1484784"/>
            <a:ext cx="5600177" cy="4854726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234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2" descr="http://pld.name/wp-content/uploads/2012/06/ajax.jpg"/>
          <p:cNvPicPr>
            <a:picLocks noChangeAspect="1" noChangeArrowheads="1"/>
          </p:cNvPicPr>
          <p:nvPr/>
        </p:nvPicPr>
        <p:blipFill rotWithShape="1">
          <a:blip r:embed="rId3" cstate="print"/>
          <a:srcRect l="10908" t="8007" r="9793" b="9609"/>
          <a:stretch/>
        </p:blipFill>
        <p:spPr bwMode="auto">
          <a:xfrm>
            <a:off x="7464152" y="1415260"/>
            <a:ext cx="4032448" cy="208574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28329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A</a:t>
            </a:r>
            <a:r>
              <a:rPr lang="en-US" sz="4400" b="1" dirty="0"/>
              <a:t>synchronous </a:t>
            </a:r>
            <a:r>
              <a:rPr lang="en-US" sz="4400" b="1" dirty="0">
                <a:solidFill>
                  <a:srgbClr val="0070C0"/>
                </a:solidFill>
              </a:rPr>
              <a:t>J</a:t>
            </a:r>
            <a:r>
              <a:rPr lang="en-US" sz="4400" b="1" dirty="0"/>
              <a:t>avaScript </a:t>
            </a:r>
            <a:r>
              <a:rPr lang="en-US" sz="4400" b="1" dirty="0">
                <a:solidFill>
                  <a:srgbClr val="0070C0"/>
                </a:solidFill>
              </a:rPr>
              <a:t>A</a:t>
            </a:r>
            <a:r>
              <a:rPr lang="en-US" sz="4400" b="1" dirty="0"/>
              <a:t>nd </a:t>
            </a:r>
            <a:r>
              <a:rPr lang="en-US" sz="4400" b="1" dirty="0">
                <a:solidFill>
                  <a:srgbClr val="0070C0"/>
                </a:solidFill>
              </a:rPr>
              <a:t>X</a:t>
            </a:r>
            <a:r>
              <a:rPr lang="en-US" sz="4400" b="1" dirty="0"/>
              <a:t>ML</a:t>
            </a:r>
            <a:endParaRPr lang="ru-RU" sz="4400" b="1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7032104" y="1628800"/>
            <a:ext cx="0" cy="482453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573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08568" y="619492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326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fetch</a:t>
            </a:r>
            <a:r>
              <a:rPr lang="ru-RU" sz="3200" b="1" dirty="0">
                <a:solidFill>
                  <a:srgbClr val="0070C0"/>
                </a:solidFill>
              </a:rPr>
              <a:t>()</a:t>
            </a:r>
            <a:r>
              <a:rPr lang="en-US" sz="3200" b="1" dirty="0">
                <a:solidFill>
                  <a:srgbClr val="0070C0"/>
                </a:solidFill>
              </a:rPr>
              <a:t> </a:t>
            </a:r>
            <a:r>
              <a:rPr lang="en-US" sz="3200" b="1" dirty="0"/>
              <a:t>– Promise</a:t>
            </a:r>
            <a:r>
              <a:rPr lang="ru-RU" sz="3200" b="1" dirty="0"/>
              <a:t> «обёртка» для выполнения </a:t>
            </a:r>
            <a:r>
              <a:rPr lang="en-US" sz="3200" b="1" dirty="0"/>
              <a:t>AJAX-</a:t>
            </a:r>
            <a:r>
              <a:rPr lang="ru-RU" sz="3200" b="1" dirty="0"/>
              <a:t>запросов</a:t>
            </a:r>
            <a:endParaRPr lang="ru-RU" sz="32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07696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ru-RU" sz="2400" b="1" dirty="0">
                <a:hlinkClick r:id="rId2"/>
              </a:rPr>
              <a:t>https://learn.javascript.ru/fetch</a:t>
            </a:r>
            <a:r>
              <a:rPr lang="en-US" sz="2400" b="1" dirty="0">
                <a:hlinkClick r:id="rId2"/>
              </a:rPr>
              <a:t>/</a:t>
            </a:r>
            <a:r>
              <a:rPr lang="en-US" sz="2400" b="1" dirty="0"/>
              <a:t> </a:t>
            </a:r>
            <a:endParaRPr lang="ru-RU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88565" y="4747283"/>
            <a:ext cx="1106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Идея заложенная в </a:t>
            </a:r>
            <a:r>
              <a:rPr lang="en-US" sz="2400" b="1" dirty="0"/>
              <a:t>AJAX</a:t>
            </a:r>
            <a:r>
              <a:rPr lang="ru-RU" sz="2400" dirty="0"/>
              <a:t> –  не перезагружая страницу, запросить (или передать) у сервера новые данные и использовать их в документе. Функция </a:t>
            </a:r>
            <a:r>
              <a:rPr lang="en-US" sz="2400" b="1" dirty="0"/>
              <a:t>fetch() </a:t>
            </a:r>
            <a:r>
              <a:rPr lang="ru-RU" sz="2400" dirty="0"/>
              <a:t>позволяет выполнить запрос по адресу переданному в качестве</a:t>
            </a:r>
            <a:r>
              <a:rPr lang="en-US" sz="2400" dirty="0"/>
              <a:t> </a:t>
            </a:r>
            <a:r>
              <a:rPr lang="ru-RU" sz="2400" dirty="0"/>
              <a:t>параметра.</a:t>
            </a:r>
            <a:endParaRPr lang="uk-UA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1A33DB-0156-4B9B-99F8-E4EB7476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7117"/>
            <a:ext cx="12192000" cy="35348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660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API </a:t>
            </a:r>
            <a:r>
              <a:rPr lang="ru-RU" sz="3600" b="1" dirty="0"/>
              <a:t>Национального Банка Украины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570363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hlinkClick r:id="rId2"/>
              </a:rPr>
              <a:t>https://bank.gov.ua/ua/open-data/api-dev</a:t>
            </a:r>
            <a:endParaRPr lang="en-US" sz="2400" b="1" dirty="0"/>
          </a:p>
        </p:txBody>
      </p:sp>
      <p:pic>
        <p:nvPicPr>
          <p:cNvPr id="3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926" y="1171038"/>
            <a:ext cx="4868147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0" y="4941168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Валютные </a:t>
            </a:r>
            <a:r>
              <a:rPr lang="en-US" sz="2400" dirty="0"/>
              <a:t>API, </a:t>
            </a:r>
            <a:r>
              <a:rPr lang="ru-RU" sz="2400" dirty="0"/>
              <a:t>информация о финансовом рынке и банковском секторе</a:t>
            </a:r>
          </a:p>
        </p:txBody>
      </p:sp>
    </p:spTree>
    <p:extLst>
      <p:ext uri="{BB962C8B-B14F-4D97-AF65-F5344CB8AC3E}">
        <p14:creationId xmlns:p14="http://schemas.microsoft.com/office/powerpoint/2010/main" val="1166475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ÑÐ°Ñ Ð¿Ð¾ÑÑÐºÑ Ð·Ð¾Ð±ÑÐ°Ð¶ÐµÐ½Ñ Ð·Ð° Ð·Ð°Ð¿Ð¸ÑÐ¾Ð¼ &quot;github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4" y="3181153"/>
            <a:ext cx="3501091" cy="35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638527" y="1529812"/>
            <a:ext cx="47259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Общение при помощи мессенджера </a:t>
            </a:r>
            <a:r>
              <a:rPr lang="en-US" sz="3600" b="1" dirty="0">
                <a:solidFill>
                  <a:srgbClr val="00B050"/>
                </a:solidFill>
              </a:rPr>
              <a:t>Telegram</a:t>
            </a:r>
            <a:r>
              <a:rPr lang="ru-RU" sz="3600" dirty="0"/>
              <a:t>, а для обмена материалами и домашних заданий будем использовать </a:t>
            </a:r>
            <a:r>
              <a:rPr lang="en-US" sz="3600" b="1" dirty="0">
                <a:solidFill>
                  <a:srgbClr val="0070C0"/>
                </a:solidFill>
              </a:rPr>
              <a:t>GitHub</a:t>
            </a:r>
            <a:endParaRPr lang="ru-RU" sz="3600" dirty="0"/>
          </a:p>
        </p:txBody>
      </p:sp>
      <p:pic>
        <p:nvPicPr>
          <p:cNvPr id="2" name="Picture 2" descr="File:Telegram logo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18" y="401131"/>
            <a:ext cx="2780022" cy="278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364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9. </a:t>
            </a:r>
            <a:r>
              <a:rPr lang="ru-RU" sz="6000" b="1" dirty="0"/>
              <a:t>Циклы в </a:t>
            </a:r>
            <a:r>
              <a:rPr lang="en-US" sz="6000" b="1" dirty="0"/>
              <a:t>JavaScript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110140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6241" y="332656"/>
            <a:ext cx="393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Циклы в </a:t>
            </a:r>
            <a:r>
              <a:rPr lang="en-US" sz="2800" b="1" dirty="0"/>
              <a:t>JavaScript</a:t>
            </a:r>
            <a:r>
              <a:rPr lang="ru-RU" sz="2800" b="1" dirty="0"/>
              <a:t>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256240" cy="6866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544272" y="1305541"/>
            <a:ext cx="33843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JavaScrip</a:t>
            </a:r>
            <a:r>
              <a:rPr lang="en-US" sz="2000" dirty="0"/>
              <a:t>t </a:t>
            </a:r>
            <a:r>
              <a:rPr lang="ru-RU" sz="2000" dirty="0"/>
              <a:t>содержит большой набор из 5 циклов (в классическом понимании цикла как средства повторения фрагмента кода) и десяток «цикло-подобных» конструкций. Циклы в </a:t>
            </a:r>
            <a:r>
              <a:rPr lang="en-US" sz="2000" b="1" dirty="0"/>
              <a:t>JavaScript</a:t>
            </a:r>
            <a:r>
              <a:rPr lang="en-US" sz="2000" dirty="0"/>
              <a:t> </a:t>
            </a:r>
            <a:r>
              <a:rPr lang="ru-RU" sz="2000" dirty="0" err="1"/>
              <a:t>ориентированны</a:t>
            </a:r>
            <a:r>
              <a:rPr lang="ru-RU" sz="2000" dirty="0"/>
              <a:t> на широкий спектр задач: циклы по условию (на входе и на выходе), цикл со счётчиком, циклы для перебора ключей и значений в структурах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279747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0083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Цикл </a:t>
            </a:r>
            <a:r>
              <a:rPr lang="en-US" sz="4000" b="1" dirty="0"/>
              <a:t>for-await-of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66331" y="3963822"/>
            <a:ext cx="10153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Цикл </a:t>
            </a:r>
            <a:r>
              <a:rPr lang="en-US" sz="2400" dirty="0"/>
              <a:t> </a:t>
            </a:r>
            <a:r>
              <a:rPr lang="en-US" sz="2400" b="1" dirty="0"/>
              <a:t>for-await-of </a:t>
            </a:r>
            <a:r>
              <a:rPr lang="ru-RU" sz="2400" dirty="0"/>
              <a:t>позволяет перебрать итерируемую (перебираемую, массив или </a:t>
            </a:r>
            <a:r>
              <a:rPr lang="ru-RU" sz="2400" dirty="0" err="1"/>
              <a:t>псевдомассив</a:t>
            </a:r>
            <a:r>
              <a:rPr lang="ru-RU" sz="2400" dirty="0"/>
              <a:t>) состоящий из объектов типа </a:t>
            </a:r>
            <a:r>
              <a:rPr lang="en-US" sz="2400" b="1" dirty="0"/>
              <a:t>Promise</a:t>
            </a:r>
            <a:r>
              <a:rPr lang="en-US" sz="2400" dirty="0"/>
              <a:t>. </a:t>
            </a:r>
            <a:r>
              <a:rPr lang="ru-RU" sz="2400" dirty="0"/>
              <a:t>Цикл будет ожидать когда разрешится каждый из </a:t>
            </a:r>
            <a:r>
              <a:rPr lang="en-US" sz="2400" b="1" dirty="0" err="1"/>
              <a:t>Promis</a:t>
            </a:r>
            <a:r>
              <a:rPr lang="en-US" sz="2400" b="1" dirty="0"/>
              <a:t>’</a:t>
            </a:r>
            <a:r>
              <a:rPr lang="ru-RU" sz="2400" b="1" dirty="0" err="1"/>
              <a:t>ов</a:t>
            </a:r>
            <a:r>
              <a:rPr lang="ru-RU" sz="2400" b="1" dirty="0"/>
              <a:t> </a:t>
            </a:r>
            <a:r>
              <a:rPr lang="ru-RU" sz="2400" dirty="0"/>
              <a:t>и только тогда начинать выполнение каждого шага цикла.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2371725" y="5632673"/>
            <a:ext cx="8324850" cy="461665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00B050"/>
                </a:solidFill>
              </a:rPr>
              <a:t>Подробнее о </a:t>
            </a:r>
            <a:r>
              <a:rPr lang="en-US" sz="2400" b="1" dirty="0">
                <a:solidFill>
                  <a:srgbClr val="00B050"/>
                </a:solidFill>
              </a:rPr>
              <a:t>Promise </a:t>
            </a:r>
            <a:r>
              <a:rPr lang="ru-RU" sz="2400" b="1" dirty="0">
                <a:solidFill>
                  <a:srgbClr val="00B050"/>
                </a:solidFill>
              </a:rPr>
              <a:t>и асинхронности далее по ходу курса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" y="1109549"/>
            <a:ext cx="12191340" cy="2612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074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Сортировка данных (массивов)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847528" y="1053897"/>
            <a:ext cx="9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Когда необходимо внести изменения в существующий набор данных.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844304" y="5373216"/>
            <a:ext cx="67800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Классический алгоритм «</a:t>
            </a:r>
            <a:r>
              <a:rPr lang="ru-RU" sz="2200" b="1" dirty="0"/>
              <a:t>пузырьковой</a:t>
            </a:r>
            <a:r>
              <a:rPr lang="ru-RU" sz="2200" dirty="0"/>
              <a:t>» сортировки.</a:t>
            </a:r>
          </a:p>
        </p:txBody>
      </p:sp>
      <p:pic>
        <p:nvPicPr>
          <p:cNvPr id="1026" name="Picture 2" descr="http://dl4.joxi.net/drive/2018/03/08/0018/1034/1209354/54/4dabb3a1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04" y="1700809"/>
            <a:ext cx="6780089" cy="346905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06367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 о алгоритмах сортировки: </a:t>
            </a:r>
            <a:r>
              <a:rPr lang="ru-RU" sz="2400" b="1" dirty="0">
                <a:hlinkClick r:id="rId3"/>
              </a:rPr>
              <a:t>https://habrahabr.ru/post/204600/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023268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10. </a:t>
            </a:r>
            <a:r>
              <a:rPr lang="ru-RU" sz="6000" b="1" dirty="0"/>
              <a:t>Сложность алгоритма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190648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r="17242"/>
          <a:stretch/>
        </p:blipFill>
        <p:spPr>
          <a:xfrm>
            <a:off x="191344" y="0"/>
            <a:ext cx="6912768" cy="6712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2104" y="1968672"/>
            <a:ext cx="4079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Зависимость времени выполнения (а по сути </a:t>
            </a:r>
            <a:r>
              <a:rPr lang="ru-RU" sz="2800" b="1" dirty="0"/>
              <a:t>количества операций</a:t>
            </a:r>
            <a:r>
              <a:rPr lang="ru-RU" sz="2800" dirty="0"/>
              <a:t>) от количества обрабатываемых данных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032104" y="76470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/>
              <a:t>Оценка сложности алгоритма </a:t>
            </a:r>
          </a:p>
          <a:p>
            <a:r>
              <a:rPr lang="ru-RU" sz="2800" b="1" dirty="0"/>
              <a:t>(концепция </a:t>
            </a:r>
            <a:r>
              <a:rPr lang="ru-RU" sz="2800" b="1" dirty="0" err="1">
                <a:solidFill>
                  <a:srgbClr val="00B050"/>
                </a:solidFill>
              </a:rPr>
              <a:t>Big</a:t>
            </a:r>
            <a:r>
              <a:rPr lang="ru-RU" sz="2800" b="1" dirty="0">
                <a:solidFill>
                  <a:srgbClr val="00B050"/>
                </a:solidFill>
              </a:rPr>
              <a:t> O</a:t>
            </a:r>
            <a:r>
              <a:rPr lang="ru-RU" sz="2800" b="1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28792" y="4941168"/>
            <a:ext cx="4943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3"/>
              </a:rPr>
              <a:t>https://habr.com/ru/post/444594/</a:t>
            </a:r>
            <a:endParaRPr lang="ru-RU" sz="2400" b="1" dirty="0"/>
          </a:p>
          <a:p>
            <a:r>
              <a:rPr lang="en-US" sz="1600" b="1" dirty="0">
                <a:hlinkClick r:id="rId4"/>
              </a:rPr>
              <a:t>https://www.youtube.com/watch?v=ZRdOb4yR0kk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902126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680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89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Замеры времени выполнения кода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013827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sz="4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performance.now</a:t>
            </a:r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ru-RU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711624" y="5257163"/>
            <a:ext cx="7452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Метод </a:t>
            </a:r>
            <a:r>
              <a:rPr lang="ru-RU" sz="2000" b="1" dirty="0" err="1"/>
              <a:t>perfromance.now</a:t>
            </a:r>
            <a:r>
              <a:rPr lang="ru-RU" sz="2000" b="1" dirty="0"/>
              <a:t>() </a:t>
            </a:r>
            <a:r>
              <a:rPr lang="ru-RU" sz="2000" dirty="0"/>
              <a:t>возвращает в миллисекундах временную метку. При сравнении двух и более временных меток можно определить время прошедшее между их получением.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43331"/>
            <a:ext cx="7020719" cy="2987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7088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/>
              <a:t>Немного практики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28878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68" y="1720840"/>
            <a:ext cx="95770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Тарифы банка за перевод средств с карты на карту: </a:t>
            </a:r>
            <a:r>
              <a:rPr lang="ru-RU" sz="3600" b="1" dirty="0"/>
              <a:t>1%</a:t>
            </a:r>
            <a:r>
              <a:rPr lang="ru-RU" sz="3600" dirty="0"/>
              <a:t> за счёт личных средств и </a:t>
            </a:r>
            <a:r>
              <a:rPr lang="ru-RU" sz="3600" b="1" dirty="0"/>
              <a:t>4%</a:t>
            </a:r>
            <a:r>
              <a:rPr lang="ru-RU" sz="3600" dirty="0"/>
              <a:t> в счёт кредитного лимита. Скрипт должен рассчитывать сумму комиссии за перевод (который хочет выполнить пользователь), и определять возможно ли выполнить перевод.</a:t>
            </a:r>
          </a:p>
        </p:txBody>
      </p:sp>
    </p:spTree>
    <p:extLst>
      <p:ext uri="{BB962C8B-B14F-4D97-AF65-F5344CB8AC3E}">
        <p14:creationId xmlns:p14="http://schemas.microsoft.com/office/powerpoint/2010/main" val="114308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0848528" y="625863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37839" y="1609816"/>
            <a:ext cx="66323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написать скрипт определяющая по номеру билета его «</a:t>
            </a:r>
            <a:r>
              <a:rPr lang="ru-RU" sz="3600" i="1" dirty="0" err="1"/>
              <a:t>счастливость</a:t>
            </a:r>
            <a:r>
              <a:rPr lang="ru-RU" sz="3600" dirty="0"/>
              <a:t>», т.е. если </a:t>
            </a:r>
            <a:r>
              <a:rPr lang="ru-RU" sz="3600" b="1" dirty="0"/>
              <a:t>сумма</a:t>
            </a:r>
            <a:r>
              <a:rPr lang="ru-RU" sz="3600" dirty="0"/>
              <a:t> первых 3 десятичных цифр равна </a:t>
            </a:r>
            <a:r>
              <a:rPr lang="ru-RU" sz="3600" b="1" dirty="0"/>
              <a:t>сумме</a:t>
            </a:r>
            <a:r>
              <a:rPr lang="ru-RU" sz="3600" dirty="0"/>
              <a:t> 3 последних десятичных цифр.</a:t>
            </a:r>
          </a:p>
        </p:txBody>
      </p:sp>
      <p:pic>
        <p:nvPicPr>
          <p:cNvPr id="2050" name="Picture 2" descr="Результат пошуку зображень за запитом билет трамвай днепр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067" y="1375298"/>
            <a:ext cx="2863533" cy="390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61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chemeClr val="bg1"/>
                </a:solidFill>
              </a:rPr>
              <a:t>О чём курс?</a:t>
            </a:r>
            <a:endParaRPr lang="uk-UA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477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3472" y="2551837"/>
            <a:ext cx="950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Вводится дата</a:t>
            </a:r>
            <a:r>
              <a:rPr lang="en-US" sz="3600" dirty="0"/>
              <a:t> </a:t>
            </a:r>
            <a:r>
              <a:rPr lang="ru-RU" sz="3600" dirty="0"/>
              <a:t>в формате </a:t>
            </a:r>
            <a:r>
              <a:rPr lang="it-IT" sz="3600" dirty="0"/>
              <a:t>‘</a:t>
            </a:r>
            <a:r>
              <a:rPr lang="it-IT" sz="3600" b="1" dirty="0">
                <a:solidFill>
                  <a:srgbClr val="00B050"/>
                </a:solidFill>
              </a:rPr>
              <a:t>YYYY-MM-DD</a:t>
            </a:r>
            <a:r>
              <a:rPr lang="it-IT" sz="3600" dirty="0"/>
              <a:t>’</a:t>
            </a:r>
            <a:r>
              <a:rPr lang="uk-UA" sz="3600" dirty="0"/>
              <a:t> (</a:t>
            </a:r>
            <a:r>
              <a:rPr lang="ru-RU" sz="3600" dirty="0"/>
              <a:t>например</a:t>
            </a:r>
            <a:r>
              <a:rPr lang="uk-UA" sz="3600" dirty="0"/>
              <a:t> </a:t>
            </a:r>
            <a:r>
              <a:rPr lang="en-US" sz="3600" dirty="0"/>
              <a:t>‘</a:t>
            </a:r>
            <a:r>
              <a:rPr lang="uk-UA" sz="3600" b="1" dirty="0">
                <a:solidFill>
                  <a:srgbClr val="0070C0"/>
                </a:solidFill>
              </a:rPr>
              <a:t>2019-05-20</a:t>
            </a:r>
            <a:r>
              <a:rPr lang="en-US" sz="3600" dirty="0"/>
              <a:t>’</a:t>
            </a:r>
            <a:r>
              <a:rPr lang="uk-UA" sz="3600" dirty="0"/>
              <a:t>)</a:t>
            </a:r>
            <a:r>
              <a:rPr lang="it-IT" sz="3600" dirty="0"/>
              <a:t> </a:t>
            </a:r>
            <a:r>
              <a:rPr lang="ru-RU" sz="3600" dirty="0"/>
              <a:t> необходимо преобразовать её в формат</a:t>
            </a:r>
            <a:r>
              <a:rPr lang="it-IT" sz="3600" dirty="0"/>
              <a:t> ‘</a:t>
            </a:r>
            <a:r>
              <a:rPr lang="it-IT" sz="3600" b="1" dirty="0">
                <a:solidFill>
                  <a:srgbClr val="0070C0"/>
                </a:solidFill>
              </a:rPr>
              <a:t>20 </a:t>
            </a:r>
            <a:r>
              <a:rPr lang="ru-RU" sz="3600" b="1" dirty="0" err="1">
                <a:solidFill>
                  <a:srgbClr val="0070C0"/>
                </a:solidFill>
              </a:rPr>
              <a:t>травня</a:t>
            </a:r>
            <a:r>
              <a:rPr lang="ru-RU" sz="3600" b="1" dirty="0">
                <a:solidFill>
                  <a:srgbClr val="0070C0"/>
                </a:solidFill>
              </a:rPr>
              <a:t> 2019 р.</a:t>
            </a:r>
            <a:r>
              <a:rPr lang="en-US" sz="3600" dirty="0"/>
              <a:t>’</a:t>
            </a:r>
            <a:r>
              <a:rPr lang="ru-RU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7209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«Источник знаний»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6662917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96765" y="2138908"/>
            <a:ext cx="63526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4000" b="1" dirty="0" err="1">
                <a:solidFill>
                  <a:srgbClr val="0070C0"/>
                </a:solidFill>
              </a:rPr>
              <a:t>Дэвид</a:t>
            </a:r>
            <a:r>
              <a:rPr lang="uk-UA" sz="4000" b="1" dirty="0">
                <a:solidFill>
                  <a:srgbClr val="0070C0"/>
                </a:solidFill>
              </a:rPr>
              <a:t> </a:t>
            </a:r>
            <a:r>
              <a:rPr lang="uk-UA" sz="4000" b="1" dirty="0" err="1">
                <a:solidFill>
                  <a:srgbClr val="0070C0"/>
                </a:solidFill>
              </a:rPr>
              <a:t>Флэнаган</a:t>
            </a:r>
            <a:br>
              <a:rPr lang="en-US" sz="4000" b="1" dirty="0">
                <a:solidFill>
                  <a:srgbClr val="0070C0"/>
                </a:solidFill>
              </a:rPr>
            </a:br>
            <a:endParaRPr lang="en-US" sz="4000" b="1" dirty="0">
              <a:solidFill>
                <a:srgbClr val="0070C0"/>
              </a:solidFill>
            </a:endParaRPr>
          </a:p>
          <a:p>
            <a:pPr fontAlgn="base"/>
            <a:r>
              <a:rPr lang="ru-RU" sz="4000" b="1" dirty="0" err="1">
                <a:solidFill>
                  <a:srgbClr val="00B050"/>
                </a:solidFill>
                <a:effectLst/>
                <a:latin typeface="Rozetka"/>
              </a:rPr>
              <a:t>JavaScript</a:t>
            </a:r>
            <a:r>
              <a:rPr lang="ru-RU" sz="4000" b="1" dirty="0">
                <a:solidFill>
                  <a:srgbClr val="00B050"/>
                </a:solidFill>
                <a:effectLst/>
                <a:latin typeface="Rozetka"/>
              </a:rPr>
              <a:t>: </a:t>
            </a:r>
            <a:r>
              <a:rPr lang="ru-RU" sz="4000" b="1" dirty="0">
                <a:effectLst/>
                <a:latin typeface="Rozetka"/>
              </a:rPr>
              <a:t>Полное руководство, 7-е издание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48F2D9-BF27-4B25-BF42-2C1064DB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759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75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На следующем занятии…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33616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5904" y="1525153"/>
            <a:ext cx="103768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Функции в </a:t>
            </a:r>
            <a:r>
              <a:rPr lang="en-US" sz="2800" dirty="0"/>
              <a:t>JavaScript, </a:t>
            </a:r>
            <a:r>
              <a:rPr lang="ru-RU" sz="2800" dirty="0"/>
              <a:t>стрелочные (лямбда) функции;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Функции-таймеры в </a:t>
            </a:r>
            <a:r>
              <a:rPr lang="en-US" sz="2800" dirty="0"/>
              <a:t>JavaScript</a:t>
            </a:r>
            <a:r>
              <a:rPr lang="ru-RU" sz="2800" dirty="0"/>
              <a:t> </a:t>
            </a:r>
            <a:r>
              <a:rPr lang="en-US" sz="2800" b="1" dirty="0" err="1"/>
              <a:t>setTimeout</a:t>
            </a:r>
            <a:r>
              <a:rPr lang="en-US" sz="2800" b="1" dirty="0"/>
              <a:t>()</a:t>
            </a:r>
            <a:r>
              <a:rPr lang="en-US" sz="2800" dirty="0"/>
              <a:t>, </a:t>
            </a:r>
            <a:r>
              <a:rPr lang="en-US" sz="2800" b="1" dirty="0" err="1"/>
              <a:t>setInterval</a:t>
            </a:r>
            <a:r>
              <a:rPr lang="en-US" sz="2800" b="1" dirty="0"/>
              <a:t>()</a:t>
            </a:r>
            <a:r>
              <a:rPr lang="ru-RU" sz="2800" dirty="0"/>
              <a:t>;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Объекты </a:t>
            </a:r>
            <a:r>
              <a:rPr lang="en-US" sz="2800" b="1" dirty="0"/>
              <a:t>Promise</a:t>
            </a:r>
            <a:r>
              <a:rPr lang="ru-RU" sz="2800" b="1" dirty="0"/>
              <a:t> </a:t>
            </a:r>
            <a:r>
              <a:rPr lang="ru-RU" sz="2800" dirty="0"/>
              <a:t>и</a:t>
            </a:r>
            <a:r>
              <a:rPr lang="en-US" sz="2800" dirty="0"/>
              <a:t> </a:t>
            </a:r>
            <a:r>
              <a:rPr lang="ru-RU" sz="2800" dirty="0"/>
              <a:t>операторы </a:t>
            </a:r>
            <a:r>
              <a:rPr lang="en-US" sz="2800" b="1" dirty="0"/>
              <a:t>Async</a:t>
            </a:r>
            <a:r>
              <a:rPr lang="en-US" sz="2800" dirty="0"/>
              <a:t>/</a:t>
            </a:r>
            <a:r>
              <a:rPr lang="en-US" sz="2800" b="1" dirty="0"/>
              <a:t>Await</a:t>
            </a:r>
            <a:r>
              <a:rPr lang="ru-RU" sz="2800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Перебирающие методы</a:t>
            </a:r>
            <a:r>
              <a:rPr lang="en-US" sz="2800" dirty="0"/>
              <a:t> </a:t>
            </a:r>
            <a:r>
              <a:rPr lang="ru-RU" sz="2800" dirty="0"/>
              <a:t>массивов (</a:t>
            </a:r>
            <a:r>
              <a:rPr lang="en-US" sz="2800" dirty="0"/>
              <a:t>Array</a:t>
            </a:r>
            <a:r>
              <a:rPr lang="ru-RU" sz="2800" dirty="0"/>
              <a:t>) </a:t>
            </a:r>
            <a:r>
              <a:rPr lang="en-US" sz="2800" b="1" dirty="0"/>
              <a:t>.map()</a:t>
            </a:r>
            <a:r>
              <a:rPr lang="en-US" sz="2800" dirty="0"/>
              <a:t>, </a:t>
            </a:r>
            <a:r>
              <a:rPr lang="en-US" sz="2800" b="1" dirty="0"/>
              <a:t>.filter()</a:t>
            </a:r>
            <a:r>
              <a:rPr lang="en-US" sz="2800" dirty="0"/>
              <a:t>, </a:t>
            </a:r>
            <a:r>
              <a:rPr lang="en-US" sz="2800" b="1" dirty="0"/>
              <a:t>.reduce()</a:t>
            </a:r>
            <a:r>
              <a:rPr lang="en-US" sz="2800" dirty="0"/>
              <a:t>, </a:t>
            </a:r>
            <a:r>
              <a:rPr lang="en-US" sz="2800" b="1" dirty="0"/>
              <a:t>.sort()</a:t>
            </a:r>
            <a:r>
              <a:rPr lang="en-US" sz="2800" dirty="0"/>
              <a:t>, </a:t>
            </a:r>
            <a:r>
              <a:rPr lang="en-US" sz="2800" b="1" dirty="0"/>
              <a:t>.some()</a:t>
            </a:r>
            <a:r>
              <a:rPr lang="en-US" sz="2800" dirty="0"/>
              <a:t>, </a:t>
            </a:r>
            <a:r>
              <a:rPr lang="en-US" sz="2800" b="1" dirty="0"/>
              <a:t>.every()</a:t>
            </a:r>
            <a:r>
              <a:rPr lang="ru-RU" sz="2800" dirty="0"/>
              <a:t>.</a:t>
            </a:r>
          </a:p>
          <a:p>
            <a:endParaRPr lang="en-US" sz="2800" dirty="0"/>
          </a:p>
          <a:p>
            <a:r>
              <a:rPr lang="ru-RU" sz="2800" dirty="0"/>
              <a:t>Посмотрите этот ролик: </a:t>
            </a:r>
            <a:r>
              <a:rPr lang="en-US" sz="2800" b="1" dirty="0">
                <a:hlinkClick r:id="rId2"/>
              </a:rPr>
              <a:t>https://www.youtube.com/watch?v=8aGhZQkoFbQ</a:t>
            </a:r>
            <a:r>
              <a:rPr lang="en-US" sz="2800" b="1" dirty="0"/>
              <a:t> </a:t>
            </a:r>
            <a:r>
              <a:rPr lang="ru-RU" sz="2800" dirty="0"/>
              <a:t>(</a:t>
            </a:r>
            <a:r>
              <a:rPr lang="ru-RU" sz="2800" i="1" dirty="0"/>
              <a:t>да ведущий там странный</a:t>
            </a:r>
            <a:r>
              <a:rPr lang="ru-RU" sz="2800" dirty="0"/>
              <a:t>) включите субтитры на русском языке.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8240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На следующем занятии</a:t>
            </a:r>
          </a:p>
        </p:txBody>
      </p:sp>
    </p:spTree>
    <p:extLst>
      <p:ext uri="{BB962C8B-B14F-4D97-AF65-F5344CB8AC3E}">
        <p14:creationId xmlns:p14="http://schemas.microsoft.com/office/powerpoint/2010/main" val="1856639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C000"/>
                </a:solidFill>
              </a:rPr>
              <a:t>Домашнее задание </a:t>
            </a:r>
          </a:p>
          <a:p>
            <a:pPr algn="ctr"/>
            <a:r>
              <a:rPr lang="ru-RU" sz="6000" b="1" dirty="0"/>
              <a:t>/сделать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005116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364375" y="150053"/>
            <a:ext cx="11662756" cy="1819974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+mn-lt"/>
              </a:rPr>
              <a:t>Каждое домашнее задание оформляйте в виде отдельного </a:t>
            </a:r>
            <a:r>
              <a:rPr lang="ru-RU" sz="3200" b="1" dirty="0" err="1">
                <a:latin typeface="+mn-lt"/>
              </a:rPr>
              <a:t>репозитория</a:t>
            </a:r>
            <a:r>
              <a:rPr lang="ru-RU" sz="3200" b="1" dirty="0">
                <a:latin typeface="+mn-lt"/>
              </a:rPr>
              <a:t> на </a:t>
            </a:r>
            <a:r>
              <a:rPr lang="en-US" sz="3200" b="1" dirty="0">
                <a:latin typeface="+mn-lt"/>
              </a:rPr>
              <a:t>GitHub</a:t>
            </a:r>
            <a:r>
              <a:rPr lang="ru-RU" sz="3200" b="1" dirty="0">
                <a:latin typeface="+mn-lt"/>
              </a:rPr>
              <a:t>, в названии которого </a:t>
            </a:r>
            <a:r>
              <a:rPr lang="ru-RU" sz="3200" b="1" dirty="0">
                <a:solidFill>
                  <a:schemeClr val="accent2"/>
                </a:solidFill>
                <a:latin typeface="+mn-lt"/>
              </a:rPr>
              <a:t>укажите номер задания</a:t>
            </a:r>
            <a:r>
              <a:rPr lang="ru-RU" sz="3200" b="1" dirty="0">
                <a:latin typeface="+mn-lt"/>
              </a:rPr>
              <a:t> (например: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 </a:t>
            </a:r>
            <a:r>
              <a:rPr lang="en-US" sz="3200" b="1" dirty="0">
                <a:solidFill>
                  <a:schemeClr val="accent2"/>
                </a:solidFill>
                <a:latin typeface="+mn-lt"/>
              </a:rPr>
              <a:t>a1-federal-tax</a:t>
            </a:r>
            <a:r>
              <a:rPr lang="ru-RU" sz="3200" b="1" dirty="0">
                <a:latin typeface="+mn-lt"/>
              </a:rPr>
              <a:t>)</a:t>
            </a:r>
            <a:endParaRPr lang="uk-UA" sz="3200" b="1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310959" y="5315657"/>
            <a:ext cx="80716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Если есть проблемы, вопросы, трудности, делаем тоже самое – код с проблемой заливаем на </a:t>
            </a:r>
            <a:r>
              <a:rPr lang="en-US" sz="2800" b="1" dirty="0"/>
              <a:t>GitHub</a:t>
            </a:r>
            <a:r>
              <a:rPr lang="en-US" sz="2800" dirty="0"/>
              <a:t> </a:t>
            </a:r>
            <a:r>
              <a:rPr lang="ru-RU" sz="2800" dirty="0"/>
              <a:t>и ссылку на него, с описанием вопроса в </a:t>
            </a:r>
            <a:r>
              <a:rPr lang="ru-RU" sz="2800" b="1" dirty="0"/>
              <a:t>группу</a:t>
            </a:r>
            <a:r>
              <a:rPr lang="ru-RU" sz="2800" dirty="0"/>
              <a:t>.</a:t>
            </a:r>
            <a:endParaRPr lang="uk-UA" sz="2800" b="1" dirty="0">
              <a:solidFill>
                <a:srgbClr val="7030A0"/>
              </a:solidFill>
            </a:endParaRPr>
          </a:p>
        </p:txBody>
      </p:sp>
      <p:pic>
        <p:nvPicPr>
          <p:cNvPr id="6148" name="Picture 4" descr="https://asanablog-wpengine.netdna-ssl.com/wp-content/post-images/code-review-image-1024x520@2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21" y="2792656"/>
            <a:ext cx="3516284" cy="1785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Ð ÐµÐ·ÑÐ»ÑÑÐ°Ñ Ð¿Ð¾ÑÑÐºÑ Ð·Ð¾Ð±ÑÐ°Ð¶ÐµÐ½Ñ Ð·Ð° Ð·Ð°Ð¿Ð¸ÑÐ¾Ð¼ &quot;github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819" y="2544067"/>
            <a:ext cx="2282787" cy="228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трелка вправо 9"/>
          <p:cNvSpPr/>
          <p:nvPr/>
        </p:nvSpPr>
        <p:spPr>
          <a:xfrm>
            <a:off x="4759515" y="3099414"/>
            <a:ext cx="851019" cy="1172095"/>
          </a:xfrm>
          <a:prstGeom prst="rightArrow">
            <a:avLst/>
          </a:prstGeom>
          <a:noFill/>
          <a:ln w="571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Picture 2" descr="File:Telegram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708" y="2803834"/>
            <a:ext cx="1774435" cy="1774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трелка вправо 13"/>
          <p:cNvSpPr/>
          <p:nvPr/>
        </p:nvSpPr>
        <p:spPr>
          <a:xfrm>
            <a:off x="8010606" y="3099414"/>
            <a:ext cx="851019" cy="1172095"/>
          </a:xfrm>
          <a:prstGeom prst="rightArrow">
            <a:avLst/>
          </a:prstGeom>
          <a:noFill/>
          <a:ln w="571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1553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484819"/>
            <a:ext cx="12192000" cy="720816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#A.1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47342" y="1388487"/>
            <a:ext cx="72237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Есть в США такой вид налога как </a:t>
            </a:r>
            <a:r>
              <a:rPr lang="en-US" sz="2000" b="1" dirty="0"/>
              <a:t>Federal Income Tax</a:t>
            </a:r>
            <a:r>
              <a:rPr lang="ru-RU" sz="2000" dirty="0"/>
              <a:t>, ваша задача написать налоговый калькулятор, который будет рассчитывать сумму налогов в зависимости от годового дохода человека. За основу взять ставки налога для доходов полученных за </a:t>
            </a:r>
            <a:r>
              <a:rPr lang="ru-RU" sz="2000" b="1" dirty="0"/>
              <a:t>2021 </a:t>
            </a:r>
            <a:r>
              <a:rPr lang="ru-RU" sz="2000" dirty="0"/>
              <a:t>г. , и для простоты - расчёт выполнять </a:t>
            </a:r>
            <a:r>
              <a:rPr lang="ru-RU" sz="2000" b="1" dirty="0"/>
              <a:t>только</a:t>
            </a:r>
            <a:r>
              <a:rPr lang="ru-RU" sz="2000" dirty="0"/>
              <a:t> для лиц не состоящих в браке</a:t>
            </a:r>
            <a:r>
              <a:rPr lang="en-US" sz="2000" dirty="0"/>
              <a:t>: </a:t>
            </a:r>
            <a:r>
              <a:rPr lang="en-US" sz="2000" b="1" dirty="0"/>
              <a:t>single </a:t>
            </a:r>
            <a:r>
              <a:rPr lang="ru-RU" sz="2000" dirty="0"/>
              <a:t>и</a:t>
            </a:r>
            <a:r>
              <a:rPr lang="ru-RU" sz="2000" b="1" dirty="0"/>
              <a:t> </a:t>
            </a:r>
            <a:r>
              <a:rPr lang="ru-RU" sz="2000" dirty="0"/>
              <a:t>не упустите налоговые вычеты.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380379" y="5726850"/>
            <a:ext cx="65504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О прогрессивном налогообложении</a:t>
            </a:r>
            <a:r>
              <a:rPr lang="en-US" b="1" dirty="0"/>
              <a:t> </a:t>
            </a:r>
            <a:r>
              <a:rPr lang="ru-RU" b="1" dirty="0"/>
              <a:t>в целом, с примерами: </a:t>
            </a:r>
            <a:r>
              <a:rPr lang="en-US" b="1" dirty="0">
                <a:hlinkClick r:id="rId2"/>
              </a:rPr>
              <a:t>http://allfi.biz/glossary/eng/P/progressive-taxation.php</a:t>
            </a:r>
            <a:r>
              <a:rPr lang="ru-RU" b="1" dirty="0"/>
              <a:t> </a:t>
            </a:r>
            <a:endParaRPr lang="uk-UA" b="1" dirty="0"/>
          </a:p>
        </p:txBody>
      </p:sp>
      <p:pic>
        <p:nvPicPr>
          <p:cNvPr id="102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/>
          <a:stretch/>
        </p:blipFill>
        <p:spPr bwMode="auto">
          <a:xfrm>
            <a:off x="0" y="1628800"/>
            <a:ext cx="4043446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347341" y="3887240"/>
            <a:ext cx="7223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4"/>
              </a:rPr>
              <a:t>https://taxfoundation.org/2021-tax-brackets/</a:t>
            </a:r>
            <a:endParaRPr lang="ru-RU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3DC98-BD72-4563-B8E6-1AFB9397D8F4}"/>
              </a:ext>
            </a:extLst>
          </p:cNvPr>
          <p:cNvSpPr txBox="1"/>
          <p:nvPr/>
        </p:nvSpPr>
        <p:spPr>
          <a:xfrm>
            <a:off x="4380378" y="4729014"/>
            <a:ext cx="719072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dirty="0"/>
              <a:t>В репозитории занятия </a:t>
            </a:r>
            <a:r>
              <a:rPr lang="ru-RU" sz="2000" b="1" dirty="0">
                <a:solidFill>
                  <a:srgbClr val="FF0000"/>
                </a:solidFill>
              </a:rPr>
              <a:t>есть тестер</a:t>
            </a:r>
            <a:r>
              <a:rPr lang="ru-RU" sz="2000" dirty="0"/>
              <a:t>: </a:t>
            </a:r>
            <a:r>
              <a:rPr lang="en-US" sz="2000" b="1" dirty="0"/>
              <a:t>./</a:t>
            </a:r>
            <a:r>
              <a:rPr lang="en-US" sz="2000" b="1" dirty="0" err="1"/>
              <a:t>src</a:t>
            </a:r>
            <a:r>
              <a:rPr lang="en-US" sz="2000" b="1" dirty="0"/>
              <a:t>/homework-tester </a:t>
            </a:r>
            <a:r>
              <a:rPr lang="ru-RU" sz="2000" dirty="0"/>
              <a:t>для сверки. Расхождением в </a:t>
            </a:r>
            <a:r>
              <a:rPr lang="en-US" sz="2000" b="1" dirty="0"/>
              <a:t>~1 </a:t>
            </a:r>
            <a:r>
              <a:rPr lang="ru-RU" sz="2000" b="1" dirty="0"/>
              <a:t>доллар </a:t>
            </a:r>
            <a:r>
              <a:rPr lang="ru-RU" sz="2000" dirty="0"/>
              <a:t>можно </a:t>
            </a:r>
            <a:r>
              <a:rPr lang="ru-RU" sz="2000" b="1" dirty="0"/>
              <a:t>пренебречь</a:t>
            </a:r>
            <a:r>
              <a:rPr lang="ru-RU" sz="2000" dirty="0"/>
              <a:t>.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223405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a.ilovecoding.org/thumb/d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447" y="1321395"/>
            <a:ext cx="2713647" cy="1525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Прямая соединительная линия 10"/>
          <p:cNvCxnSpPr/>
          <p:nvPr/>
        </p:nvCxnSpPr>
        <p:spPr>
          <a:xfrm flipH="1">
            <a:off x="5735960" y="1500822"/>
            <a:ext cx="8135" cy="511381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s://encrypted-tbn0.gstatic.com/images?q=tbn:ANd9GcQWW25Ap5zGnrRDp1teuU5JtKiPQcI2pViMcQ-hadG1OEGSdzMy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" y="1850861"/>
            <a:ext cx="3982940" cy="39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Результат пошуку зображень за запитом &quot;javascript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473" y="4099910"/>
            <a:ext cx="2194790" cy="2194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30674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О программировании и веб-разработке с применением языка </a:t>
            </a:r>
            <a:r>
              <a:rPr lang="en-US" sz="2800" b="1" dirty="0"/>
              <a:t>JavaScript</a:t>
            </a:r>
            <a:endParaRPr lang="uk-UA" sz="2800" b="1" dirty="0"/>
          </a:p>
        </p:txBody>
      </p:sp>
      <p:pic>
        <p:nvPicPr>
          <p:cNvPr id="16" name="Picture 4" descr="https://media.licdn.com/mpr/mpr/AAEAAQAAAAAAAAi6AAAAJDZmNGRjMDdhLTFiMTItNDFhZC05ZTdiLTE1ZWQ2ZmM4MmFhY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990" y="4543297"/>
            <a:ext cx="2655655" cy="15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Файл:Vu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13" y="4680585"/>
            <a:ext cx="1677104" cy="1677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Результат пошуку зображень за запитом &quot;AJAX js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431" y="1576646"/>
            <a:ext cx="2113683" cy="10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rebase — Вікіпедія">
            <a:extLst>
              <a:ext uri="{FF2B5EF4-FFF2-40B4-BE49-F238E27FC236}">
                <a16:creationId xmlns:a16="http://schemas.microsoft.com/office/drawing/2014/main" id="{2BE60026-042D-4802-8C81-E493A6A0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8357"/>
            <a:ext cx="5611326" cy="192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76B638-AEF9-4C10-8AC8-C6581D5F9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631" y="4793830"/>
            <a:ext cx="1316359" cy="131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2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500" b="1" dirty="0">
                <a:solidFill>
                  <a:schemeClr val="bg1"/>
                </a:solidFill>
              </a:rPr>
              <a:t>Поехали!</a:t>
            </a:r>
            <a:endParaRPr lang="uk-UA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7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8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2880/1*b5FTRQ8gJefhdFVIpE1xN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/>
          <a:stretch/>
        </p:blipFill>
        <p:spPr bwMode="auto">
          <a:xfrm>
            <a:off x="0" y="533400"/>
            <a:ext cx="1219200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0700" y="266700"/>
            <a:ext cx="3174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ECMAScript</a:t>
            </a:r>
            <a:endParaRPr lang="uk-UA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34026" y="266699"/>
            <a:ext cx="2732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JavaScript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34356" y="6174264"/>
            <a:ext cx="2686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Спецификация…</a:t>
            </a:r>
            <a:endParaRPr lang="uk-UA" sz="2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904" y="6174264"/>
            <a:ext cx="291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…и её реализация</a:t>
            </a:r>
            <a:endParaRPr lang="uk-UA" sz="2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432F7-0920-4269-A6D1-62E31849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75" y="1544397"/>
            <a:ext cx="5021391" cy="37692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1F23C7-DB9B-4E95-97B0-CE7D4B4A6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83" y="1231901"/>
            <a:ext cx="2197099" cy="21970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8E5E34-15E5-4C70-93EC-E2DFF944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955" y="1231901"/>
            <a:ext cx="2197100" cy="2197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73C3A19-9B1C-4A74-A55D-0CF8BA289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282" y="3652135"/>
            <a:ext cx="2314445" cy="22989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40" name="Picture 16" descr="Футбольный мяч КОЖАНЫЙ белый, цена 750 грн., купить в Одессе — Prom.ua  (ID#885194353)">
            <a:extLst>
              <a:ext uri="{FF2B5EF4-FFF2-40B4-BE49-F238E27FC236}">
                <a16:creationId xmlns:a16="http://schemas.microsoft.com/office/drawing/2014/main" id="{D12D3372-8FB8-4092-A6DD-A5B78F718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57" y="3429000"/>
            <a:ext cx="2421512" cy="25784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2140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2919</TotalTime>
  <Words>2033</Words>
  <Application>Microsoft Office PowerPoint</Application>
  <PresentationFormat>Широкий екран</PresentationFormat>
  <Paragraphs>179</Paragraphs>
  <Slides>57</Slides>
  <Notes>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Courier New</vt:lpstr>
      <vt:lpstr>Rozetka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Коллекции в JavaScript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object - 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vt:lpstr>
      <vt:lpstr>Прототип это объект который «дополняет» своими свойствами и методами другой (дочерний) объект. Установить кто у объекта будет прототипом  можно при помощи свойства __proto__.</vt:lpstr>
      <vt:lpstr>Презентація PowerPoint</vt:lpstr>
      <vt:lpstr>JSON (JavaScript Object Notation)</vt:lpstr>
      <vt:lpstr>WebAPI построенные на обмене данными в формате JSON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Каждое домашнее задание оформляйте в виде отдельного репозитория на GitHub, в названии которого укажите номер задания (например:  a1-federal-tax)</vt:lpstr>
      <vt:lpstr>Домашнее задание #A.1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Анатолий Кигель</dc:creator>
  <cp:lastModifiedBy>Anatoliy Kigel</cp:lastModifiedBy>
  <cp:revision>405</cp:revision>
  <dcterms:created xsi:type="dcterms:W3CDTF">2018-10-09T14:11:27Z</dcterms:created>
  <dcterms:modified xsi:type="dcterms:W3CDTF">2022-01-09T10:39:31Z</dcterms:modified>
</cp:coreProperties>
</file>